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diagrams/colors1.xml" ContentType="application/vnd.openxmlformats-officedocument.drawingml.diagramColors+xml"/>
  <Override PartName="/ppt/diagrams/data1.xml" ContentType="application/vnd.openxmlformats-officedocument.drawingml.diagramData+xml"/>
  <Override PartName="/ppt/diagrams/drawing1.xml" ContentType="application/vnd.ms-office.drawingml.diagramDrawing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79" r:id="rId3"/>
    <p:sldId id="290" r:id="rId5"/>
    <p:sldId id="273" r:id="rId6"/>
    <p:sldId id="264" r:id="rId7"/>
    <p:sldId id="272" r:id="rId8"/>
    <p:sldId id="270" r:id="rId9"/>
    <p:sldId id="260" r:id="rId10"/>
    <p:sldId id="262" r:id="rId11"/>
    <p:sldId id="263" r:id="rId12"/>
    <p:sldId id="274" r:id="rId13"/>
    <p:sldId id="271" r:id="rId14"/>
    <p:sldId id="276" r:id="rId15"/>
  </p:sldIdLst>
  <p:sldSz cx="12192000" cy="6858000"/>
  <p:notesSz cx="7103745" cy="1023429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67" d="100"/>
          <a:sy n="67" d="100"/>
        </p:scale>
        <p:origin x="604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5E5E6E2-3A25-411C-9B89-B4159AFE73A8}" type="doc">
      <dgm:prSet loTypeId="urn:microsoft.com/office/officeart/2005/8/layout/hList1" loCatId="list" qsTypeId="urn:microsoft.com/office/officeart/2005/8/quickstyle/simple1#1" qsCatId="simple" csTypeId="urn:microsoft.com/office/officeart/2005/8/colors/accent1_2#1" csCatId="accent1" phldr="1"/>
      <dgm:spPr/>
      <dgm:t>
        <a:bodyPr/>
        <a:lstStyle/>
        <a:p>
          <a:endParaRPr lang="zh-CN" altLang="en-US"/>
        </a:p>
      </dgm:t>
    </dgm:pt>
    <dgm:pt modelId="{612FBC35-AF39-4DE3-BFA9-E69D39C670CE}">
      <dgm:prSet phldrT="[文本]"/>
      <dgm:spPr/>
      <dgm:t>
        <a:bodyPr/>
        <a:lstStyle/>
        <a:p>
          <a:r>
            <a:rPr lang="zh-CN" altLang="en-US" dirty="0"/>
            <a:t>课前</a:t>
          </a:r>
        </a:p>
      </dgm:t>
    </dgm:pt>
    <dgm:pt modelId="{D23DFC33-881C-464E-8009-0AAA437D273C}" cxnId="{E6DDCF0B-E537-4FAA-A412-C2A00E5AAEE5}" type="parTrans">
      <dgm:prSet/>
      <dgm:spPr/>
      <dgm:t>
        <a:bodyPr/>
        <a:lstStyle/>
        <a:p>
          <a:endParaRPr lang="zh-CN" altLang="en-US"/>
        </a:p>
      </dgm:t>
    </dgm:pt>
    <dgm:pt modelId="{69EAF6F4-138B-4D37-9DAE-C0795BA5B463}" cxnId="{E6DDCF0B-E537-4FAA-A412-C2A00E5AAEE5}" type="sibTrans">
      <dgm:prSet/>
      <dgm:spPr/>
      <dgm:t>
        <a:bodyPr/>
        <a:lstStyle/>
        <a:p>
          <a:endParaRPr lang="zh-CN" altLang="en-US"/>
        </a:p>
      </dgm:t>
    </dgm:pt>
    <dgm:pt modelId="{319EAA95-94B5-40BF-816B-60B081E37924}">
      <dgm:prSet phldrT="[文本]" phldr="0" custT="0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lang="zh-CN" dirty="0"/>
            <a:t>超星平台提供约</a:t>
          </a:r>
          <a:r>
            <a:rPr lang="en-US" altLang="zh-CN" dirty="0"/>
            <a:t>30</a:t>
          </a:r>
          <a:r>
            <a:rPr lang="zh-CN" dirty="0"/>
            <a:t>分钟左右的录播视频</a:t>
          </a:r>
          <a:r>
            <a:rPr lang="zh-CN" altLang="en-US" dirty="0">
              <a:solidFill>
                <a:srgbClr val="FF0000"/>
              </a:solidFill>
            </a:rPr>
            <a:t>或</a:t>
          </a:r>
          <a:r>
            <a:rPr lang="zh-CN" altLang="en-US" dirty="0"/>
            <a:t>内容详实、</a:t>
          </a:r>
          <a:r>
            <a:rPr lang="zh-CN" altLang="en-US" dirty="0">
              <a:solidFill>
                <a:schemeClr val="tx1"/>
              </a:solidFill>
            </a:rPr>
            <a:t>思路清晰的</a:t>
          </a:r>
          <a:r>
            <a:rPr lang="en-US" altLang="zh-CN" dirty="0">
              <a:solidFill>
                <a:schemeClr val="tx1"/>
              </a:solidFill>
            </a:rPr>
            <a:t>PPT</a:t>
          </a:r>
          <a:r>
            <a:rPr lang="zh-CN" altLang="en-US" dirty="0">
              <a:solidFill>
                <a:schemeClr val="tx1"/>
              </a:solidFill>
            </a:rPr>
            <a:t>课件</a:t>
          </a:r>
          <a:r>
            <a:rPr lang="zh-CN" altLang="en-US" dirty="0"/>
            <a:t>；</a:t>
          </a:r>
          <a:endParaRPr lang="zh-CN" altLang="en-US" dirty="0"/>
        </a:p>
      </dgm:t>
    </dgm:pt>
    <dgm:pt modelId="{F19101FA-704B-4CFB-AD01-ED55C8A18359}" cxnId="{3E95A11C-FB09-4A44-AFE1-CF2E50CA3AE0}" type="parTrans">
      <dgm:prSet/>
      <dgm:spPr/>
      <dgm:t>
        <a:bodyPr/>
        <a:lstStyle/>
        <a:p>
          <a:endParaRPr lang="zh-CN" altLang="en-US"/>
        </a:p>
      </dgm:t>
    </dgm:pt>
    <dgm:pt modelId="{9813C45B-498B-422E-B9DD-E2DF38632966}" cxnId="{3E95A11C-FB09-4A44-AFE1-CF2E50CA3AE0}" type="sibTrans">
      <dgm:prSet/>
      <dgm:spPr/>
      <dgm:t>
        <a:bodyPr/>
        <a:lstStyle/>
        <a:p>
          <a:endParaRPr lang="zh-CN" altLang="en-US"/>
        </a:p>
      </dgm:t>
    </dgm:pt>
    <dgm:pt modelId="{8EF998AC-2C7D-460F-B034-95362925E624}">
      <dgm:prSet phldr="0" custT="0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lang="zh-CN" altLang="en-US" dirty="0"/>
            <a:t>相关补充视听练习；</a:t>
          </a:r>
          <a:endParaRPr lang="zh-CN" altLang="en-US" dirty="0"/>
        </a:p>
      </dgm:t>
    </dgm:pt>
    <dgm:pt modelId="{3A04E180-2F19-4081-B9D9-999A26C01B19}" cxnId="{BB0A42FD-8298-4658-9531-A7D088ED3D09}" type="parTrans">
      <dgm:prSet/>
      <dgm:spPr/>
    </dgm:pt>
    <dgm:pt modelId="{ACC954C7-CFD4-405F-8A3D-B9DC7A288928}" cxnId="{BB0A42FD-8298-4658-9531-A7D088ED3D09}" type="sibTrans">
      <dgm:prSet/>
      <dgm:spPr/>
    </dgm:pt>
    <dgm:pt modelId="{FE8B227E-F918-48C1-B662-7CF4EA2C0703}">
      <dgm:prSet phldr="0" custT="0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lang="zh-CN" altLang="en-US"/>
            <a:t>设备准备：</a:t>
          </a:r>
          <a:endParaRPr lang="zh-CN" altLang="en-US"/>
        </a:p>
      </dgm:t>
    </dgm:pt>
    <dgm:pt modelId="{B4F180D6-F1FD-4334-BAE5-B631354FE838}" cxnId="{E889CDE3-2086-405D-8E30-38238A767AD1}" type="parTrans">
      <dgm:prSet/>
      <dgm:spPr/>
    </dgm:pt>
    <dgm:pt modelId="{54C6BBBE-3B94-4404-8BA7-671EF4182AB8}" cxnId="{E889CDE3-2086-405D-8E30-38238A767AD1}" type="sibTrans">
      <dgm:prSet/>
      <dgm:spPr/>
    </dgm:pt>
    <dgm:pt modelId="{0AAE5E1D-DFBB-4318-8CCE-6E1D603F1F68}">
      <dgm:prSet phldr="0" custT="0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lang="en-US" altLang="zh-CN"/>
            <a:t>1</a:t>
          </a:r>
          <a:r>
            <a:rPr lang="zh-CN" altLang="en-US"/>
            <a:t>）手机、电脑、ipad（选其二，以备故障时更替）</a:t>
          </a:r>
          <a:endParaRPr lang="zh-CN" altLang="en-US"/>
        </a:p>
      </dgm:t>
    </dgm:pt>
    <dgm:pt modelId="{4315597F-97BC-42BB-9CC1-B709B73CB960}" cxnId="{5F4FF568-4904-49F9-89A7-FBA3ABE0B50F}" type="parTrans">
      <dgm:prSet/>
      <dgm:spPr/>
    </dgm:pt>
    <dgm:pt modelId="{BDC3815C-9815-43D3-8CF4-AF802A0C72FC}" cxnId="{5F4FF568-4904-49F9-89A7-FBA3ABE0B50F}" type="sibTrans">
      <dgm:prSet/>
      <dgm:spPr/>
    </dgm:pt>
    <dgm:pt modelId="{E4168E90-D8CF-41E2-B1DB-4FD6FD99381E}">
      <dgm:prSet phldr="0" custT="0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lang="zh-CN" altLang="en-US"/>
            <a:t>2）耳麦</a:t>
          </a:r>
          <a:r>
            <a:rPr lang="en-US" altLang="zh-CN"/>
            <a:t>/</a:t>
          </a:r>
          <a:r>
            <a:rPr lang="zh-CN" altLang="en-US"/>
            <a:t>耳机</a:t>
          </a:r>
          <a:endParaRPr lang="zh-CN" altLang="en-US"/>
        </a:p>
      </dgm:t>
    </dgm:pt>
    <dgm:pt modelId="{91750D88-9D7F-482D-B2C8-2B92E9AD09C4}" cxnId="{B8A008C5-8D23-4741-B5DB-5DB02D3B34EF}" type="parTrans">
      <dgm:prSet/>
      <dgm:spPr/>
    </dgm:pt>
    <dgm:pt modelId="{56EC46E9-8285-4DF9-8E72-2539CD3E7F96}" cxnId="{B8A008C5-8D23-4741-B5DB-5DB02D3B34EF}" type="sibTrans">
      <dgm:prSet/>
      <dgm:spPr/>
    </dgm:pt>
    <dgm:pt modelId="{E80844B3-D71B-4087-8B13-DB4EF1BF2BCC}">
      <dgm:prSet phldr="0" custT="0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lang="zh-CN" altLang="en-US"/>
            <a:t>试讲准备：建议带着全班学生在开学周前进行1-2次试讲，时长建议5-10分钟发现问题</a:t>
          </a:r>
          <a:r>
            <a:rPr/>
            <a:t/>
          </a:r>
          <a:endParaRPr/>
        </a:p>
      </dgm:t>
    </dgm:pt>
    <dgm:pt modelId="{506AA30F-7243-4F33-952A-5C98103928D0}" cxnId="{4AAF113C-F856-4074-9D6C-279B54DF8BEB}" type="parTrans">
      <dgm:prSet/>
      <dgm:spPr/>
    </dgm:pt>
    <dgm:pt modelId="{63BC8FB3-9275-4D9A-836E-062F194EB341}" cxnId="{4AAF113C-F856-4074-9D6C-279B54DF8BEB}" type="sibTrans">
      <dgm:prSet/>
      <dgm:spPr/>
    </dgm:pt>
    <dgm:pt modelId="{58AB18B1-378A-426F-90FE-5C7EC7DC7CE4}">
      <dgm:prSet phldrT="[文本]"/>
      <dgm:spPr/>
      <dgm:t>
        <a:bodyPr/>
        <a:lstStyle/>
        <a:p>
          <a:r>
            <a:rPr lang="zh-CN" altLang="en-US" dirty="0"/>
            <a:t>课中</a:t>
          </a:r>
        </a:p>
      </dgm:t>
    </dgm:pt>
    <dgm:pt modelId="{C8DA348B-1147-4108-B88F-118074AF7F8A}" cxnId="{189601C7-275C-428B-B062-630D384C9638}" type="parTrans">
      <dgm:prSet/>
      <dgm:spPr/>
      <dgm:t>
        <a:bodyPr/>
        <a:lstStyle/>
        <a:p>
          <a:endParaRPr lang="zh-CN" altLang="en-US"/>
        </a:p>
      </dgm:t>
    </dgm:pt>
    <dgm:pt modelId="{2DF0E90A-94AC-454A-A7A1-ACE384B568C1}" cxnId="{189601C7-275C-428B-B062-630D384C9638}" type="sibTrans">
      <dgm:prSet/>
      <dgm:spPr/>
      <dgm:t>
        <a:bodyPr/>
        <a:lstStyle/>
        <a:p>
          <a:endParaRPr lang="zh-CN" altLang="en-US"/>
        </a:p>
      </dgm:t>
    </dgm:pt>
    <dgm:pt modelId="{03564082-EA6E-4930-8BE2-5F72630CF213}">
      <dgm:prSet phldrT="[文本]" phldr="0" custT="0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lang="zh-CN" dirty="0"/>
            <a:t>提前开启微信群、</a:t>
          </a:r>
          <a:r>
            <a:rPr lang="en-US" dirty="0"/>
            <a:t>QQ</a:t>
          </a:r>
          <a:r>
            <a:rPr lang="zh-CN" dirty="0"/>
            <a:t>群</a:t>
          </a:r>
          <a:r>
            <a:rPr lang="zh-CN" altLang="en-US" dirty="0"/>
            <a:t>、腾讯会议、瞩目</a:t>
          </a:r>
          <a:r>
            <a:rPr lang="zh-CN" dirty="0"/>
            <a:t>等线上直播系统，在线“签到”，也可以通过超星平台完成签到；</a:t>
          </a:r>
          <a:endParaRPr lang="zh-CN" altLang="en-US" dirty="0"/>
        </a:p>
      </dgm:t>
    </dgm:pt>
    <dgm:pt modelId="{606A5562-95EC-4C85-8A8B-D90FD7B59118}" cxnId="{AE50E1F2-2CE0-456D-893C-87A8F5030A3D}" type="parTrans">
      <dgm:prSet/>
      <dgm:spPr/>
      <dgm:t>
        <a:bodyPr/>
        <a:lstStyle/>
        <a:p>
          <a:endParaRPr lang="zh-CN" altLang="en-US"/>
        </a:p>
      </dgm:t>
    </dgm:pt>
    <dgm:pt modelId="{91C75DA4-3F9B-430E-8F2C-974FCEF97433}" cxnId="{AE50E1F2-2CE0-456D-893C-87A8F5030A3D}" type="sibTrans">
      <dgm:prSet/>
      <dgm:spPr/>
      <dgm:t>
        <a:bodyPr/>
        <a:lstStyle/>
        <a:p>
          <a:endParaRPr lang="zh-CN" altLang="en-US"/>
        </a:p>
      </dgm:t>
    </dgm:pt>
    <dgm:pt modelId="{6570A6B3-D8AB-4011-BA3D-058D2F2E5E0D}">
      <dgm:prSet phldr="0" custT="0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lang="zh-CN" dirty="0"/>
            <a:t>采用多种沟通方式，如主持话题讨论、作业反馈、随堂测试、回答学生提问、小组汇报、讲解练习题答案等多种灵活的方式来巩固学习效果。</a:t>
          </a:r>
          <a:endParaRPr lang="zh-CN" altLang="en-US" dirty="0"/>
        </a:p>
      </dgm:t>
    </dgm:pt>
    <dgm:pt modelId="{6DF49725-E569-4DA9-B6FD-BA54C06D6BEF}" cxnId="{32214DFE-901C-4702-B6D8-879D0CEEBB78}" type="parTrans">
      <dgm:prSet/>
      <dgm:spPr/>
    </dgm:pt>
    <dgm:pt modelId="{EDC1EF00-4851-4C95-BCB1-1D0746407550}" cxnId="{32214DFE-901C-4702-B6D8-879D0CEEBB78}" type="sibTrans">
      <dgm:prSet/>
      <dgm:spPr/>
    </dgm:pt>
    <dgm:pt modelId="{8EA57DB9-C20C-43FD-86ED-D51E9AE76320}">
      <dgm:prSet phldr="0" custT="0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lang="zh-CN" dirty="0"/>
            <a:t>布置课后作业。要求学生务必充分理解后按时完成并提交所布置的作业</a:t>
          </a:r>
          <a:r>
            <a:rPr lang="zh-CN" altLang="en-US" dirty="0"/>
            <a:t>（超星</a:t>
          </a:r>
          <a:r>
            <a:rPr lang="en-US" altLang="zh-CN" dirty="0"/>
            <a:t>+</a:t>
          </a:r>
          <a:r>
            <a:rPr lang="en-US" altLang="zh-CN" u="sng" dirty="0"/>
            <a:t>iTEST</a:t>
          </a:r>
          <a:r>
            <a:rPr lang="zh-CN" altLang="en-US" dirty="0"/>
            <a:t>）</a:t>
          </a:r>
          <a:r>
            <a:rPr lang="zh-CN" dirty="0"/>
            <a:t>。</a:t>
          </a:r>
          <a:endParaRPr lang="zh-CN" altLang="en-US" dirty="0"/>
        </a:p>
      </dgm:t>
    </dgm:pt>
    <dgm:pt modelId="{E0D26E08-B84B-4BEF-B123-1C76E37DF50D}" cxnId="{7B164725-AEAA-4098-82B9-0C2D52756F19}" type="parTrans">
      <dgm:prSet/>
      <dgm:spPr/>
    </dgm:pt>
    <dgm:pt modelId="{556F165A-4CD9-4B39-A790-AE56782BA5F0}" cxnId="{7B164725-AEAA-4098-82B9-0C2D52756F19}" type="sibTrans">
      <dgm:prSet/>
      <dgm:spPr/>
    </dgm:pt>
    <dgm:pt modelId="{9FAA9459-2291-4DC1-A3C8-E123E488801B}">
      <dgm:prSet phldrT="[文本]"/>
      <dgm:spPr/>
      <dgm:t>
        <a:bodyPr/>
        <a:lstStyle/>
        <a:p>
          <a:r>
            <a:rPr lang="zh-CN" altLang="en-US" dirty="0"/>
            <a:t>课后</a:t>
          </a:r>
        </a:p>
      </dgm:t>
    </dgm:pt>
    <dgm:pt modelId="{1C83D710-FE50-46DB-9012-99EA88C98211}" cxnId="{679F7A03-F4EE-4670-AEFF-17B9993EF2AD}" type="parTrans">
      <dgm:prSet/>
      <dgm:spPr/>
      <dgm:t>
        <a:bodyPr/>
        <a:lstStyle/>
        <a:p>
          <a:endParaRPr lang="zh-CN" altLang="en-US"/>
        </a:p>
      </dgm:t>
    </dgm:pt>
    <dgm:pt modelId="{2C00A340-A9BC-47B5-A598-C9970ADCEAE9}" cxnId="{679F7A03-F4EE-4670-AEFF-17B9993EF2AD}" type="sibTrans">
      <dgm:prSet/>
      <dgm:spPr/>
      <dgm:t>
        <a:bodyPr/>
        <a:lstStyle/>
        <a:p>
          <a:endParaRPr lang="zh-CN" altLang="en-US"/>
        </a:p>
      </dgm:t>
    </dgm:pt>
    <dgm:pt modelId="{F2FA230E-40C8-48BC-A7E0-1BE1CF36D6EF}">
      <dgm:prSet phldrT="[文本]"/>
      <dgm:spPr/>
      <dgm:t>
        <a:bodyPr/>
        <a:lstStyle/>
        <a:p>
          <a:r>
            <a:rPr lang="zh-CN" dirty="0"/>
            <a:t>教师批改作业，跟踪督促学生的课程学习。</a:t>
          </a:r>
          <a:endParaRPr lang="zh-CN" altLang="en-US" dirty="0"/>
        </a:p>
      </dgm:t>
    </dgm:pt>
    <dgm:pt modelId="{E24820BB-0152-47FF-9A7B-A2D8B32F6E4B}" cxnId="{8709B065-36B4-49B4-86E0-039ABD29501D}" type="parTrans">
      <dgm:prSet/>
      <dgm:spPr/>
      <dgm:t>
        <a:bodyPr/>
        <a:lstStyle/>
        <a:p>
          <a:endParaRPr lang="zh-CN" altLang="en-US"/>
        </a:p>
      </dgm:t>
    </dgm:pt>
    <dgm:pt modelId="{76CDA995-F63F-4DE2-A6FD-255748D883A3}" cxnId="{8709B065-36B4-49B4-86E0-039ABD29501D}" type="sibTrans">
      <dgm:prSet/>
      <dgm:spPr/>
      <dgm:t>
        <a:bodyPr/>
        <a:lstStyle/>
        <a:p>
          <a:endParaRPr lang="zh-CN" altLang="en-US"/>
        </a:p>
      </dgm:t>
    </dgm:pt>
    <dgm:pt modelId="{843983A0-9629-4CBE-857D-2A8062E3623E}">
      <dgm:prSet phldrT="[文本]"/>
      <dgm:spPr/>
      <dgm:t>
        <a:bodyPr/>
        <a:lstStyle/>
        <a:p>
          <a:r>
            <a:rPr lang="zh-CN" dirty="0"/>
            <a:t>如果学生有课程疑问、英语学习、心理等问题，有耐心地帮助学生分析或者解答。</a:t>
          </a:r>
          <a:endParaRPr lang="zh-CN" altLang="en-US" dirty="0"/>
        </a:p>
      </dgm:t>
    </dgm:pt>
    <dgm:pt modelId="{011E14B1-CBA9-4F2F-9BA4-AD219A97CB51}" cxnId="{D3BACFC9-CB67-469F-849C-C90FC53EF039}" type="parTrans">
      <dgm:prSet/>
      <dgm:spPr/>
      <dgm:t>
        <a:bodyPr/>
        <a:lstStyle/>
        <a:p>
          <a:endParaRPr lang="zh-CN" altLang="en-US"/>
        </a:p>
      </dgm:t>
    </dgm:pt>
    <dgm:pt modelId="{A2747AA5-9D1E-4D25-97DC-505E1165FCCC}" cxnId="{D3BACFC9-CB67-469F-849C-C90FC53EF039}" type="sibTrans">
      <dgm:prSet/>
      <dgm:spPr/>
      <dgm:t>
        <a:bodyPr/>
        <a:lstStyle/>
        <a:p>
          <a:endParaRPr lang="zh-CN" altLang="en-US"/>
        </a:p>
      </dgm:t>
    </dgm:pt>
    <dgm:pt modelId="{EE478741-98D6-4A47-A120-C93FCE53095F}" type="pres">
      <dgm:prSet presAssocID="{15E5E6E2-3A25-411C-9B89-B4159AFE73A8}" presName="Name0" presStyleCnt="0">
        <dgm:presLayoutVars>
          <dgm:dir/>
          <dgm:animLvl val="lvl"/>
          <dgm:resizeHandles val="exact"/>
        </dgm:presLayoutVars>
      </dgm:prSet>
      <dgm:spPr/>
    </dgm:pt>
    <dgm:pt modelId="{1574A400-C80E-4860-A557-380E0AA7636A}" type="pres">
      <dgm:prSet presAssocID="{612FBC35-AF39-4DE3-BFA9-E69D39C670CE}" presName="composite" presStyleCnt="0"/>
      <dgm:spPr/>
    </dgm:pt>
    <dgm:pt modelId="{9B0DD6CD-5BD2-45B4-B82A-AC995DFDB048}" type="pres">
      <dgm:prSet presAssocID="{612FBC35-AF39-4DE3-BFA9-E69D39C670CE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B891DF83-1200-45CF-8580-25791348DB6B}" type="pres">
      <dgm:prSet presAssocID="{612FBC35-AF39-4DE3-BFA9-E69D39C670CE}" presName="desTx" presStyleLbl="alignAccFollowNode1" presStyleIdx="0" presStyleCnt="3">
        <dgm:presLayoutVars>
          <dgm:bulletEnabled val="1"/>
        </dgm:presLayoutVars>
      </dgm:prSet>
      <dgm:spPr/>
    </dgm:pt>
    <dgm:pt modelId="{4D187B59-2EBD-4E91-B844-D1FA03D3DA46}" type="pres">
      <dgm:prSet presAssocID="{69EAF6F4-138B-4D37-9DAE-C0795BA5B463}" presName="space" presStyleCnt="0"/>
      <dgm:spPr/>
    </dgm:pt>
    <dgm:pt modelId="{FE36AD0E-4BC5-4291-BFFC-E1045528B867}" type="pres">
      <dgm:prSet presAssocID="{58AB18B1-378A-426F-90FE-5C7EC7DC7CE4}" presName="composite" presStyleCnt="0"/>
      <dgm:spPr/>
    </dgm:pt>
    <dgm:pt modelId="{7773A18B-83A3-4C48-8F5D-F027ACE0F347}" type="pres">
      <dgm:prSet presAssocID="{58AB18B1-378A-426F-90FE-5C7EC7DC7CE4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480D5BEC-CC21-4533-A895-007A0C4A78C0}" type="pres">
      <dgm:prSet presAssocID="{58AB18B1-378A-426F-90FE-5C7EC7DC7CE4}" presName="desTx" presStyleLbl="alignAccFollowNode1" presStyleIdx="1" presStyleCnt="3">
        <dgm:presLayoutVars>
          <dgm:bulletEnabled val="1"/>
        </dgm:presLayoutVars>
      </dgm:prSet>
      <dgm:spPr/>
    </dgm:pt>
    <dgm:pt modelId="{94961904-6EE2-4F5C-974E-8C1F2CCCFDF4}" type="pres">
      <dgm:prSet presAssocID="{2DF0E90A-94AC-454A-A7A1-ACE384B568C1}" presName="space" presStyleCnt="0"/>
      <dgm:spPr/>
    </dgm:pt>
    <dgm:pt modelId="{C34A1E15-3FAF-4321-A8C6-B11AB6C573B2}" type="pres">
      <dgm:prSet presAssocID="{9FAA9459-2291-4DC1-A3C8-E123E488801B}" presName="composite" presStyleCnt="0"/>
      <dgm:spPr/>
    </dgm:pt>
    <dgm:pt modelId="{E0EEE846-18B2-4558-B812-54EA05AB121C}" type="pres">
      <dgm:prSet presAssocID="{9FAA9459-2291-4DC1-A3C8-E123E488801B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126A0EA2-C838-4B03-BC7C-AEB3C7A1D499}" type="pres">
      <dgm:prSet presAssocID="{9FAA9459-2291-4DC1-A3C8-E123E488801B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E6DDCF0B-E537-4FAA-A412-C2A00E5AAEE5}" srcId="{15E5E6E2-3A25-411C-9B89-B4159AFE73A8}" destId="{612FBC35-AF39-4DE3-BFA9-E69D39C670CE}" srcOrd="0" destOrd="0" parTransId="{D23DFC33-881C-464E-8009-0AAA437D273C}" sibTransId="{69EAF6F4-138B-4D37-9DAE-C0795BA5B463}"/>
    <dgm:cxn modelId="{3E95A11C-FB09-4A44-AFE1-CF2E50CA3AE0}" srcId="{612FBC35-AF39-4DE3-BFA9-E69D39C670CE}" destId="{319EAA95-94B5-40BF-816B-60B081E37924}" srcOrd="0" destOrd="0" parTransId="{F19101FA-704B-4CFB-AD01-ED55C8A18359}" sibTransId="{9813C45B-498B-422E-B9DD-E2DF38632966}"/>
    <dgm:cxn modelId="{BB0A42FD-8298-4658-9531-A7D088ED3D09}" srcId="{612FBC35-AF39-4DE3-BFA9-E69D39C670CE}" destId="{8EF998AC-2C7D-460F-B034-95362925E624}" srcOrd="1" destOrd="0" parTransId="{3A04E180-2F19-4081-B9D9-999A26C01B19}" sibTransId="{ACC954C7-CFD4-405F-8A3D-B9DC7A288928}"/>
    <dgm:cxn modelId="{E889CDE3-2086-405D-8E30-38238A767AD1}" srcId="{612FBC35-AF39-4DE3-BFA9-E69D39C670CE}" destId="{FE8B227E-F918-48C1-B662-7CF4EA2C0703}" srcOrd="2" destOrd="0" parTransId="{B4F180D6-F1FD-4334-BAE5-B631354FE838}" sibTransId="{54C6BBBE-3B94-4404-8BA7-671EF4182AB8}"/>
    <dgm:cxn modelId="{5F4FF568-4904-49F9-89A7-FBA3ABE0B50F}" srcId="{612FBC35-AF39-4DE3-BFA9-E69D39C670CE}" destId="{0AAE5E1D-DFBB-4318-8CCE-6E1D603F1F68}" srcOrd="3" destOrd="0" parTransId="{4315597F-97BC-42BB-9CC1-B709B73CB960}" sibTransId="{BDC3815C-9815-43D3-8CF4-AF802A0C72FC}"/>
    <dgm:cxn modelId="{B8A008C5-8D23-4741-B5DB-5DB02D3B34EF}" srcId="{612FBC35-AF39-4DE3-BFA9-E69D39C670CE}" destId="{E4168E90-D8CF-41E2-B1DB-4FD6FD99381E}" srcOrd="4" destOrd="0" parTransId="{91750D88-9D7F-482D-B2C8-2B92E9AD09C4}" sibTransId="{56EC46E9-8285-4DF9-8E72-2539CD3E7F96}"/>
    <dgm:cxn modelId="{4AAF113C-F856-4074-9D6C-279B54DF8BEB}" srcId="{612FBC35-AF39-4DE3-BFA9-E69D39C670CE}" destId="{E80844B3-D71B-4087-8B13-DB4EF1BF2BCC}" srcOrd="5" destOrd="0" parTransId="{506AA30F-7243-4F33-952A-5C98103928D0}" sibTransId="{63BC8FB3-9275-4D9A-836E-062F194EB341}"/>
    <dgm:cxn modelId="{189601C7-275C-428B-B062-630D384C9638}" srcId="{15E5E6E2-3A25-411C-9B89-B4159AFE73A8}" destId="{58AB18B1-378A-426F-90FE-5C7EC7DC7CE4}" srcOrd="1" destOrd="0" parTransId="{C8DA348B-1147-4108-B88F-118074AF7F8A}" sibTransId="{2DF0E90A-94AC-454A-A7A1-ACE384B568C1}"/>
    <dgm:cxn modelId="{AE50E1F2-2CE0-456D-893C-87A8F5030A3D}" srcId="{58AB18B1-378A-426F-90FE-5C7EC7DC7CE4}" destId="{03564082-EA6E-4930-8BE2-5F72630CF213}" srcOrd="0" destOrd="1" parTransId="{606A5562-95EC-4C85-8A8B-D90FD7B59118}" sibTransId="{91C75DA4-3F9B-430E-8F2C-974FCEF97433}"/>
    <dgm:cxn modelId="{32214DFE-901C-4702-B6D8-879D0CEEBB78}" srcId="{58AB18B1-378A-426F-90FE-5C7EC7DC7CE4}" destId="{6570A6B3-D8AB-4011-BA3D-058D2F2E5E0D}" srcOrd="1" destOrd="1" parTransId="{6DF49725-E569-4DA9-B6FD-BA54C06D6BEF}" sibTransId="{EDC1EF00-4851-4C95-BCB1-1D0746407550}"/>
    <dgm:cxn modelId="{7B164725-AEAA-4098-82B9-0C2D52756F19}" srcId="{58AB18B1-378A-426F-90FE-5C7EC7DC7CE4}" destId="{8EA57DB9-C20C-43FD-86ED-D51E9AE76320}" srcOrd="2" destOrd="1" parTransId="{E0D26E08-B84B-4BEF-B123-1C76E37DF50D}" sibTransId="{556F165A-4CD9-4B39-A790-AE56782BA5F0}"/>
    <dgm:cxn modelId="{679F7A03-F4EE-4670-AEFF-17B9993EF2AD}" srcId="{15E5E6E2-3A25-411C-9B89-B4159AFE73A8}" destId="{9FAA9459-2291-4DC1-A3C8-E123E488801B}" srcOrd="2" destOrd="0" parTransId="{1C83D710-FE50-46DB-9012-99EA88C98211}" sibTransId="{2C00A340-A9BC-47B5-A598-C9970ADCEAE9}"/>
    <dgm:cxn modelId="{8709B065-36B4-49B4-86E0-039ABD29501D}" srcId="{9FAA9459-2291-4DC1-A3C8-E123E488801B}" destId="{F2FA230E-40C8-48BC-A7E0-1BE1CF36D6EF}" srcOrd="0" destOrd="2" parTransId="{E24820BB-0152-47FF-9A7B-A2D8B32F6E4B}" sibTransId="{76CDA995-F63F-4DE2-A6FD-255748D883A3}"/>
    <dgm:cxn modelId="{D3BACFC9-CB67-469F-849C-C90FC53EF039}" srcId="{9FAA9459-2291-4DC1-A3C8-E123E488801B}" destId="{843983A0-9629-4CBE-857D-2A8062E3623E}" srcOrd="1" destOrd="2" parTransId="{011E14B1-CBA9-4F2F-9BA4-AD219A97CB51}" sibTransId="{A2747AA5-9D1E-4D25-97DC-505E1165FCCC}"/>
    <dgm:cxn modelId="{B194A5D5-BBD7-4AD4-93B3-EF628A487076}" type="presOf" srcId="{15E5E6E2-3A25-411C-9B89-B4159AFE73A8}" destId="{EE478741-98D6-4A47-A120-C93FCE53095F}" srcOrd="0" destOrd="0" presId="urn:microsoft.com/office/officeart/2005/8/layout/hList1"/>
    <dgm:cxn modelId="{6130B80C-A61B-49EA-9832-8778A69FF1BF}" type="presParOf" srcId="{EE478741-98D6-4A47-A120-C93FCE53095F}" destId="{1574A400-C80E-4860-A557-380E0AA7636A}" srcOrd="0" destOrd="0" presId="urn:microsoft.com/office/officeart/2005/8/layout/hList1"/>
    <dgm:cxn modelId="{7B1DDF15-06BA-46B5-8894-A98CB1B88EB0}" type="presParOf" srcId="{1574A400-C80E-4860-A557-380E0AA7636A}" destId="{9B0DD6CD-5BD2-45B4-B82A-AC995DFDB048}" srcOrd="0" destOrd="0" presId="urn:microsoft.com/office/officeart/2005/8/layout/hList1"/>
    <dgm:cxn modelId="{01081CAC-342D-4DE7-A40C-2D39398664E5}" type="presOf" srcId="{612FBC35-AF39-4DE3-BFA9-E69D39C670CE}" destId="{9B0DD6CD-5BD2-45B4-B82A-AC995DFDB048}" srcOrd="0" destOrd="0" presId="urn:microsoft.com/office/officeart/2005/8/layout/hList1"/>
    <dgm:cxn modelId="{334CC959-71BE-467D-95CA-A159D7C2E1D4}" type="presParOf" srcId="{1574A400-C80E-4860-A557-380E0AA7636A}" destId="{B891DF83-1200-45CF-8580-25791348DB6B}" srcOrd="1" destOrd="0" presId="urn:microsoft.com/office/officeart/2005/8/layout/hList1"/>
    <dgm:cxn modelId="{B6D5CF91-F1A8-4825-8E1E-38E7A9D7CA21}" type="presOf" srcId="{319EAA95-94B5-40BF-816B-60B081E37924}" destId="{B891DF83-1200-45CF-8580-25791348DB6B}" srcOrd="0" destOrd="0" presId="urn:microsoft.com/office/officeart/2005/8/layout/hList1"/>
    <dgm:cxn modelId="{EDE53BFD-03BF-47A7-AA17-83309CFC935E}" type="presOf" srcId="{8EF998AC-2C7D-460F-B034-95362925E624}" destId="{B891DF83-1200-45CF-8580-25791348DB6B}" srcOrd="0" destOrd="1" presId="urn:microsoft.com/office/officeart/2005/8/layout/hList1"/>
    <dgm:cxn modelId="{EEBBAD51-21FC-4673-B3CD-396CA5D9ABFE}" type="presOf" srcId="{FE8B227E-F918-48C1-B662-7CF4EA2C0703}" destId="{B891DF83-1200-45CF-8580-25791348DB6B}" srcOrd="0" destOrd="2" presId="urn:microsoft.com/office/officeart/2005/8/layout/hList1"/>
    <dgm:cxn modelId="{6FC2A2CC-F91D-4128-950C-F8BEFC7FCC85}" type="presOf" srcId="{0AAE5E1D-DFBB-4318-8CCE-6E1D603F1F68}" destId="{B891DF83-1200-45CF-8580-25791348DB6B}" srcOrd="0" destOrd="3" presId="urn:microsoft.com/office/officeart/2005/8/layout/hList1"/>
    <dgm:cxn modelId="{BE47E0AD-2706-4358-A564-6641C5017140}" type="presOf" srcId="{E4168E90-D8CF-41E2-B1DB-4FD6FD99381E}" destId="{B891DF83-1200-45CF-8580-25791348DB6B}" srcOrd="0" destOrd="4" presId="urn:microsoft.com/office/officeart/2005/8/layout/hList1"/>
    <dgm:cxn modelId="{E17B754C-C289-4E33-AB8B-6DD73C31261D}" type="presOf" srcId="{E80844B3-D71B-4087-8B13-DB4EF1BF2BCC}" destId="{B891DF83-1200-45CF-8580-25791348DB6B}" srcOrd="0" destOrd="5" presId="urn:microsoft.com/office/officeart/2005/8/layout/hList1"/>
    <dgm:cxn modelId="{807479BE-806C-4FA0-A519-00F8D6FF4950}" type="presParOf" srcId="{EE478741-98D6-4A47-A120-C93FCE53095F}" destId="{4D187B59-2EBD-4E91-B844-D1FA03D3DA46}" srcOrd="1" destOrd="0" presId="urn:microsoft.com/office/officeart/2005/8/layout/hList1"/>
    <dgm:cxn modelId="{A614370F-6551-4424-9FF2-4D48F610E342}" type="presParOf" srcId="{EE478741-98D6-4A47-A120-C93FCE53095F}" destId="{FE36AD0E-4BC5-4291-BFFC-E1045528B867}" srcOrd="2" destOrd="0" presId="urn:microsoft.com/office/officeart/2005/8/layout/hList1"/>
    <dgm:cxn modelId="{F9DF0663-3604-44E5-B124-3B16ECF404C6}" type="presParOf" srcId="{FE36AD0E-4BC5-4291-BFFC-E1045528B867}" destId="{7773A18B-83A3-4C48-8F5D-F027ACE0F347}" srcOrd="0" destOrd="2" presId="urn:microsoft.com/office/officeart/2005/8/layout/hList1"/>
    <dgm:cxn modelId="{3185C2A7-E72A-41DC-916D-1FCC9C94E34B}" type="presOf" srcId="{58AB18B1-378A-426F-90FE-5C7EC7DC7CE4}" destId="{7773A18B-83A3-4C48-8F5D-F027ACE0F347}" srcOrd="0" destOrd="0" presId="urn:microsoft.com/office/officeart/2005/8/layout/hList1"/>
    <dgm:cxn modelId="{49E792D1-D00B-4658-8C84-8A81C562EC2F}" type="presParOf" srcId="{FE36AD0E-4BC5-4291-BFFC-E1045528B867}" destId="{480D5BEC-CC21-4533-A895-007A0C4A78C0}" srcOrd="1" destOrd="2" presId="urn:microsoft.com/office/officeart/2005/8/layout/hList1"/>
    <dgm:cxn modelId="{39C2137D-AD66-4C3E-A420-8CACE522095D}" type="presOf" srcId="{03564082-EA6E-4930-8BE2-5F72630CF213}" destId="{480D5BEC-CC21-4533-A895-007A0C4A78C0}" srcOrd="0" destOrd="0" presId="urn:microsoft.com/office/officeart/2005/8/layout/hList1"/>
    <dgm:cxn modelId="{84DE23A8-0E2C-4292-B84D-9AE06193ECB9}" type="presOf" srcId="{6570A6B3-D8AB-4011-BA3D-058D2F2E5E0D}" destId="{480D5BEC-CC21-4533-A895-007A0C4A78C0}" srcOrd="0" destOrd="1" presId="urn:microsoft.com/office/officeart/2005/8/layout/hList1"/>
    <dgm:cxn modelId="{3E9FF755-C469-42F7-8739-73216058756B}" type="presOf" srcId="{8EA57DB9-C20C-43FD-86ED-D51E9AE76320}" destId="{480D5BEC-CC21-4533-A895-007A0C4A78C0}" srcOrd="0" destOrd="2" presId="urn:microsoft.com/office/officeart/2005/8/layout/hList1"/>
    <dgm:cxn modelId="{8282D4A0-B86D-4A47-9A10-DB4387208299}" type="presParOf" srcId="{EE478741-98D6-4A47-A120-C93FCE53095F}" destId="{94961904-6EE2-4F5C-974E-8C1F2CCCFDF4}" srcOrd="3" destOrd="0" presId="urn:microsoft.com/office/officeart/2005/8/layout/hList1"/>
    <dgm:cxn modelId="{3E9A2298-B201-430D-92DB-644B770F6675}" type="presParOf" srcId="{EE478741-98D6-4A47-A120-C93FCE53095F}" destId="{C34A1E15-3FAF-4321-A8C6-B11AB6C573B2}" srcOrd="4" destOrd="0" presId="urn:microsoft.com/office/officeart/2005/8/layout/hList1"/>
    <dgm:cxn modelId="{D5D19C38-F286-41E1-9DA9-969D775D01BB}" type="presParOf" srcId="{C34A1E15-3FAF-4321-A8C6-B11AB6C573B2}" destId="{E0EEE846-18B2-4558-B812-54EA05AB121C}" srcOrd="0" destOrd="4" presId="urn:microsoft.com/office/officeart/2005/8/layout/hList1"/>
    <dgm:cxn modelId="{B82F1FBE-0990-405E-B386-7714518FC590}" type="presOf" srcId="{9FAA9459-2291-4DC1-A3C8-E123E488801B}" destId="{E0EEE846-18B2-4558-B812-54EA05AB121C}" srcOrd="0" destOrd="0" presId="urn:microsoft.com/office/officeart/2005/8/layout/hList1"/>
    <dgm:cxn modelId="{F4D81AF6-3DC5-4189-8905-59A6A0D053F8}" type="presParOf" srcId="{C34A1E15-3FAF-4321-A8C6-B11AB6C573B2}" destId="{126A0EA2-C838-4B03-BC7C-AEB3C7A1D499}" srcOrd="1" destOrd="4" presId="urn:microsoft.com/office/officeart/2005/8/layout/hList1"/>
    <dgm:cxn modelId="{D1A0F83D-00F3-4379-948B-089ACBC4FE54}" type="presOf" srcId="{F2FA230E-40C8-48BC-A7E0-1BE1CF36D6EF}" destId="{126A0EA2-C838-4B03-BC7C-AEB3C7A1D499}" srcOrd="0" destOrd="0" presId="urn:microsoft.com/office/officeart/2005/8/layout/hList1"/>
    <dgm:cxn modelId="{7E317797-611D-4300-ABDA-2CC1689EB0DE}" type="presOf" srcId="{843983A0-9629-4CBE-857D-2A8062E3623E}" destId="{126A0EA2-C838-4B03-BC7C-AEB3C7A1D499}" srcOrd="0" destOrd="1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0DD6CD-5BD2-45B4-B82A-AC995DFDB048}">
      <dsp:nvSpPr>
        <dsp:cNvPr id="0" name=""/>
        <dsp:cNvSpPr/>
      </dsp:nvSpPr>
      <dsp:spPr>
        <a:xfrm>
          <a:off x="3583" y="37151"/>
          <a:ext cx="3494326" cy="4896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69088" rIns="120904" bIns="69088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700" kern="1200" dirty="0"/>
            <a:t>课前</a:t>
          </a:r>
        </a:p>
      </dsp:txBody>
      <dsp:txXfrm>
        <a:off x="3583" y="37151"/>
        <a:ext cx="3494326" cy="489600"/>
      </dsp:txXfrm>
    </dsp:sp>
    <dsp:sp modelId="{B891DF83-1200-45CF-8580-25791348DB6B}">
      <dsp:nvSpPr>
        <dsp:cNvPr id="0" name=""/>
        <dsp:cNvSpPr/>
      </dsp:nvSpPr>
      <dsp:spPr>
        <a:xfrm>
          <a:off x="3583" y="526751"/>
          <a:ext cx="3494326" cy="481232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678" tIns="90678" rIns="120904" bIns="136017" numCol="1" spcCol="1270" anchor="t" anchorCtr="0">
          <a:noAutofit/>
        </a:bodyPr>
        <a:lstStyle/>
        <a:p>
          <a:pPr marL="171450" lvl="1" indent="-171450" algn="l" defTabSz="75565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sz="1700" kern="1200" dirty="0"/>
            <a:t>超星平台提供约</a:t>
          </a:r>
          <a:r>
            <a:rPr lang="en-US" altLang="zh-CN" sz="1700" kern="1200" dirty="0"/>
            <a:t>30</a:t>
          </a:r>
          <a:r>
            <a:rPr lang="zh-CN" sz="1700" kern="1200" dirty="0"/>
            <a:t>分钟左右的录播视频</a:t>
          </a:r>
          <a:r>
            <a:rPr lang="zh-CN" altLang="en-US" sz="1700" kern="1200" dirty="0">
              <a:solidFill>
                <a:srgbClr val="FF0000"/>
              </a:solidFill>
            </a:rPr>
            <a:t>或</a:t>
          </a:r>
          <a:r>
            <a:rPr lang="zh-CN" altLang="en-US" sz="1700" kern="1200" dirty="0"/>
            <a:t>内容详实、</a:t>
          </a:r>
          <a:r>
            <a:rPr lang="zh-CN" altLang="en-US" sz="1700" kern="1200" dirty="0">
              <a:solidFill>
                <a:srgbClr val="FF0000"/>
              </a:solidFill>
            </a:rPr>
            <a:t>思路清晰的</a:t>
          </a:r>
          <a:r>
            <a:rPr lang="en-US" altLang="zh-CN" sz="1700" kern="1200" dirty="0">
              <a:solidFill>
                <a:srgbClr val="FF0000"/>
              </a:solidFill>
            </a:rPr>
            <a:t>PPT</a:t>
          </a:r>
          <a:r>
            <a:rPr lang="zh-CN" altLang="en-US" sz="1700" kern="1200" dirty="0">
              <a:solidFill>
                <a:srgbClr val="FF0000"/>
              </a:solidFill>
            </a:rPr>
            <a:t>课件</a:t>
          </a:r>
          <a:r>
            <a:rPr lang="zh-CN" altLang="en-US" sz="1700" kern="1200" dirty="0"/>
            <a:t>；</a:t>
          </a:r>
        </a:p>
        <a:p>
          <a:pPr marL="171450" lvl="1" indent="-171450" algn="l" defTabSz="75565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1700" kern="1200" dirty="0"/>
            <a:t>相关补充视听练习；</a:t>
          </a:r>
        </a:p>
        <a:p>
          <a:pPr marL="171450" lvl="1" indent="-171450" algn="l" defTabSz="75565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1700" kern="1200"/>
            <a:t>设备准备：</a:t>
          </a:r>
        </a:p>
        <a:p>
          <a:pPr marL="171450" lvl="1" indent="-171450" algn="l" defTabSz="75565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zh-CN" sz="1700" kern="1200"/>
            <a:t>1</a:t>
          </a:r>
          <a:r>
            <a:rPr lang="zh-CN" altLang="en-US" sz="1700" kern="1200"/>
            <a:t>）手机、电脑、ipad（选其二，以备故障时更替）</a:t>
          </a:r>
        </a:p>
        <a:p>
          <a:pPr marL="171450" lvl="1" indent="-171450" algn="l" defTabSz="75565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1700" kern="1200"/>
            <a:t>2）耳麦</a:t>
          </a:r>
          <a:r>
            <a:rPr lang="en-US" altLang="zh-CN" sz="1700" kern="1200"/>
            <a:t>/</a:t>
          </a:r>
          <a:r>
            <a:rPr lang="zh-CN" altLang="en-US" sz="1700" kern="1200"/>
            <a:t>耳机</a:t>
          </a:r>
        </a:p>
        <a:p>
          <a:pPr marL="171450" lvl="1" indent="-171450" algn="l" defTabSz="75565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1700" kern="1200"/>
            <a:t>试讲准备：建议带着全班学生在开学周前进行1-2次试讲，时长建议5-10分钟发现问题</a:t>
          </a:r>
        </a:p>
      </dsp:txBody>
      <dsp:txXfrm>
        <a:off x="3583" y="526751"/>
        <a:ext cx="3494326" cy="4812328"/>
      </dsp:txXfrm>
    </dsp:sp>
    <dsp:sp modelId="{7773A18B-83A3-4C48-8F5D-F027ACE0F347}">
      <dsp:nvSpPr>
        <dsp:cNvPr id="0" name=""/>
        <dsp:cNvSpPr/>
      </dsp:nvSpPr>
      <dsp:spPr>
        <a:xfrm>
          <a:off x="3987116" y="37151"/>
          <a:ext cx="3494326" cy="4896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69088" rIns="120904" bIns="69088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700" kern="1200" dirty="0"/>
            <a:t>课中</a:t>
          </a:r>
        </a:p>
      </dsp:txBody>
      <dsp:txXfrm>
        <a:off x="3987116" y="37151"/>
        <a:ext cx="3494326" cy="489600"/>
      </dsp:txXfrm>
    </dsp:sp>
    <dsp:sp modelId="{480D5BEC-CC21-4533-A895-007A0C4A78C0}">
      <dsp:nvSpPr>
        <dsp:cNvPr id="0" name=""/>
        <dsp:cNvSpPr/>
      </dsp:nvSpPr>
      <dsp:spPr>
        <a:xfrm>
          <a:off x="3987116" y="526751"/>
          <a:ext cx="3494326" cy="481232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678" tIns="90678" rIns="120904" bIns="136017" numCol="1" spcCol="1270" anchor="t" anchorCtr="0">
          <a:noAutofit/>
        </a:bodyPr>
        <a:lstStyle/>
        <a:p>
          <a:pPr marL="171450" lvl="1" indent="-171450" algn="l" defTabSz="75565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sz="1700" kern="1200" dirty="0"/>
            <a:t>提前开启微信群、</a:t>
          </a:r>
          <a:r>
            <a:rPr lang="en-US" sz="1700" kern="1200" dirty="0"/>
            <a:t>QQ</a:t>
          </a:r>
          <a:r>
            <a:rPr lang="zh-CN" sz="1700" kern="1200" dirty="0"/>
            <a:t>群</a:t>
          </a:r>
          <a:r>
            <a:rPr lang="zh-CN" altLang="en-US" sz="1700" kern="1200" dirty="0"/>
            <a:t>、腾讯会议、瞩目</a:t>
          </a:r>
          <a:r>
            <a:rPr lang="zh-CN" sz="1700" kern="1200" dirty="0"/>
            <a:t>等线上直播系统，在线“签到”，也可以通过超星平台完成签到；</a:t>
          </a:r>
          <a:endParaRPr lang="zh-CN" altLang="en-US" sz="1700" kern="1200" dirty="0"/>
        </a:p>
        <a:p>
          <a:pPr marL="171450" lvl="1" indent="-171450" algn="l" defTabSz="75565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sz="1700" kern="1200" dirty="0"/>
            <a:t>采用多种沟通方式，如主持话题讨论、作业反馈、随堂测试、回答学生提问、小组汇报、讲解练习题答案等多种灵活的方式来巩固学习效果。</a:t>
          </a:r>
          <a:endParaRPr lang="zh-CN" altLang="en-US" sz="1700" kern="1200" dirty="0"/>
        </a:p>
        <a:p>
          <a:pPr marL="171450" lvl="1" indent="-171450" algn="l" defTabSz="75565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sz="1700" kern="1200" dirty="0"/>
            <a:t>布置课后作业。要求学生务必充分理解后按时完成并提交所布置的作业</a:t>
          </a:r>
          <a:r>
            <a:rPr lang="zh-CN" altLang="en-US" sz="1700" kern="1200" dirty="0"/>
            <a:t>（超星</a:t>
          </a:r>
          <a:r>
            <a:rPr lang="en-US" altLang="zh-CN" sz="1700" kern="1200" dirty="0"/>
            <a:t>+</a:t>
          </a:r>
          <a:r>
            <a:rPr lang="en-US" altLang="zh-CN" sz="1700" u="sng" kern="1200" dirty="0"/>
            <a:t>iTEST</a:t>
          </a:r>
          <a:r>
            <a:rPr lang="zh-CN" altLang="en-US" sz="1700" kern="1200" dirty="0"/>
            <a:t>）</a:t>
          </a:r>
          <a:r>
            <a:rPr lang="zh-CN" sz="1700" kern="1200" dirty="0"/>
            <a:t>。</a:t>
          </a:r>
          <a:endParaRPr lang="zh-CN" altLang="en-US" sz="1700" kern="1200" dirty="0"/>
        </a:p>
      </dsp:txBody>
      <dsp:txXfrm>
        <a:off x="3987116" y="526751"/>
        <a:ext cx="3494326" cy="4812328"/>
      </dsp:txXfrm>
    </dsp:sp>
    <dsp:sp modelId="{E0EEE846-18B2-4558-B812-54EA05AB121C}">
      <dsp:nvSpPr>
        <dsp:cNvPr id="0" name=""/>
        <dsp:cNvSpPr/>
      </dsp:nvSpPr>
      <dsp:spPr>
        <a:xfrm>
          <a:off x="7970648" y="37151"/>
          <a:ext cx="3494326" cy="4896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69088" rIns="120904" bIns="69088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700" kern="1200" dirty="0"/>
            <a:t>课后</a:t>
          </a:r>
        </a:p>
      </dsp:txBody>
      <dsp:txXfrm>
        <a:off x="7970648" y="37151"/>
        <a:ext cx="3494326" cy="489600"/>
      </dsp:txXfrm>
    </dsp:sp>
    <dsp:sp modelId="{126A0EA2-C838-4B03-BC7C-AEB3C7A1D499}">
      <dsp:nvSpPr>
        <dsp:cNvPr id="0" name=""/>
        <dsp:cNvSpPr/>
      </dsp:nvSpPr>
      <dsp:spPr>
        <a:xfrm>
          <a:off x="7970648" y="526751"/>
          <a:ext cx="3494326" cy="481232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678" tIns="90678" rIns="120904" bIns="136017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sz="1700" kern="1200" dirty="0"/>
            <a:t>教师批改作业，跟踪督促学生的课程学习。</a:t>
          </a:r>
          <a:endParaRPr lang="zh-CN" altLang="en-US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sz="1700" kern="1200" dirty="0"/>
            <a:t>如果学生有课程疑问、英语学习、心理等问题，有耐心地帮助学生分析或者解答。</a:t>
          </a:r>
          <a:endParaRPr lang="zh-CN" altLang="en-US" sz="1700" kern="1200" dirty="0"/>
        </a:p>
      </dsp:txBody>
      <dsp:txXfrm>
        <a:off x="7970648" y="526751"/>
        <a:ext cx="3494326" cy="481232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1584" y="1279287"/>
            <a:ext cx="6140577" cy="3454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0375" y="4925254"/>
            <a:ext cx="5682996" cy="40297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45846E-3B8C-4645-97D2-695808EF1D8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9" Type="http://schemas.openxmlformats.org/officeDocument/2006/relationships/tags" Target="../tags/tag5.xml"/><Relationship Id="rId8" Type="http://schemas.openxmlformats.org/officeDocument/2006/relationships/image" Target="../media/image3.png"/><Relationship Id="rId7" Type="http://schemas.openxmlformats.org/officeDocument/2006/relationships/tags" Target="../tags/tag4.xml"/><Relationship Id="rId6" Type="http://schemas.openxmlformats.org/officeDocument/2006/relationships/image" Target="../media/image2.png"/><Relationship Id="rId5" Type="http://schemas.openxmlformats.org/officeDocument/2006/relationships/tags" Target="../tags/tag3.xml"/><Relationship Id="rId4" Type="http://schemas.openxmlformats.org/officeDocument/2006/relationships/tags" Target="../tags/tag2.xml"/><Relationship Id="rId31" Type="http://schemas.openxmlformats.org/officeDocument/2006/relationships/tags" Target="../tags/tag21.xml"/><Relationship Id="rId30" Type="http://schemas.openxmlformats.org/officeDocument/2006/relationships/tags" Target="../tags/tag20.xml"/><Relationship Id="rId3" Type="http://schemas.openxmlformats.org/officeDocument/2006/relationships/image" Target="../media/image1.png"/><Relationship Id="rId29" Type="http://schemas.openxmlformats.org/officeDocument/2006/relationships/tags" Target="../tags/tag19.xml"/><Relationship Id="rId28" Type="http://schemas.openxmlformats.org/officeDocument/2006/relationships/tags" Target="../tags/tag18.xml"/><Relationship Id="rId27" Type="http://schemas.openxmlformats.org/officeDocument/2006/relationships/tags" Target="../tags/tag17.xml"/><Relationship Id="rId26" Type="http://schemas.openxmlformats.org/officeDocument/2006/relationships/tags" Target="../tags/tag16.xml"/><Relationship Id="rId25" Type="http://schemas.openxmlformats.org/officeDocument/2006/relationships/tags" Target="../tags/tag15.xml"/><Relationship Id="rId24" Type="http://schemas.openxmlformats.org/officeDocument/2006/relationships/image" Target="../media/image9.png"/><Relationship Id="rId23" Type="http://schemas.openxmlformats.org/officeDocument/2006/relationships/tags" Target="../tags/tag14.xml"/><Relationship Id="rId22" Type="http://schemas.openxmlformats.org/officeDocument/2006/relationships/image" Target="../media/image8.png"/><Relationship Id="rId21" Type="http://schemas.openxmlformats.org/officeDocument/2006/relationships/tags" Target="../tags/tag13.xml"/><Relationship Id="rId20" Type="http://schemas.openxmlformats.org/officeDocument/2006/relationships/tags" Target="../tags/tag12.xml"/><Relationship Id="rId2" Type="http://schemas.openxmlformats.org/officeDocument/2006/relationships/tags" Target="../tags/tag1.xml"/><Relationship Id="rId19" Type="http://schemas.openxmlformats.org/officeDocument/2006/relationships/tags" Target="../tags/tag11.xml"/><Relationship Id="rId18" Type="http://schemas.openxmlformats.org/officeDocument/2006/relationships/tags" Target="../tags/tag10.xml"/><Relationship Id="rId17" Type="http://schemas.openxmlformats.org/officeDocument/2006/relationships/image" Target="../media/image7.png"/><Relationship Id="rId16" Type="http://schemas.openxmlformats.org/officeDocument/2006/relationships/tags" Target="../tags/tag9.xml"/><Relationship Id="rId15" Type="http://schemas.openxmlformats.org/officeDocument/2006/relationships/image" Target="../media/image6.png"/><Relationship Id="rId14" Type="http://schemas.openxmlformats.org/officeDocument/2006/relationships/tags" Target="../tags/tag8.xml"/><Relationship Id="rId13" Type="http://schemas.openxmlformats.org/officeDocument/2006/relationships/tags" Target="../tags/tag7.xml"/><Relationship Id="rId12" Type="http://schemas.openxmlformats.org/officeDocument/2006/relationships/image" Target="../media/image5.png"/><Relationship Id="rId11" Type="http://schemas.openxmlformats.org/officeDocument/2006/relationships/tags" Target="../tags/tag6.xml"/><Relationship Id="rId10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9" Type="http://schemas.openxmlformats.org/officeDocument/2006/relationships/tags" Target="../tags/tag113.xml"/><Relationship Id="rId8" Type="http://schemas.openxmlformats.org/officeDocument/2006/relationships/tags" Target="../tags/tag112.xml"/><Relationship Id="rId7" Type="http://schemas.openxmlformats.org/officeDocument/2006/relationships/image" Target="../media/image12.png"/><Relationship Id="rId6" Type="http://schemas.openxmlformats.org/officeDocument/2006/relationships/tags" Target="../tags/tag111.xml"/><Relationship Id="rId5" Type="http://schemas.openxmlformats.org/officeDocument/2006/relationships/image" Target="../media/image11.png"/><Relationship Id="rId4" Type="http://schemas.openxmlformats.org/officeDocument/2006/relationships/tags" Target="../tags/tag110.xml"/><Relationship Id="rId3" Type="http://schemas.openxmlformats.org/officeDocument/2006/relationships/image" Target="../media/image10.png"/><Relationship Id="rId2" Type="http://schemas.openxmlformats.org/officeDocument/2006/relationships/tags" Target="../tags/tag109.xml"/><Relationship Id="rId13" Type="http://schemas.openxmlformats.org/officeDocument/2006/relationships/tags" Target="../tags/tag117.xml"/><Relationship Id="rId12" Type="http://schemas.openxmlformats.org/officeDocument/2006/relationships/tags" Target="../tags/tag116.xml"/><Relationship Id="rId11" Type="http://schemas.openxmlformats.org/officeDocument/2006/relationships/tags" Target="../tags/tag115.xml"/><Relationship Id="rId10" Type="http://schemas.openxmlformats.org/officeDocument/2006/relationships/tags" Target="../tags/tag114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9" Type="http://schemas.openxmlformats.org/officeDocument/2006/relationships/tags" Target="../tags/tag123.xml"/><Relationship Id="rId8" Type="http://schemas.openxmlformats.org/officeDocument/2006/relationships/image" Target="../media/image8.png"/><Relationship Id="rId7" Type="http://schemas.openxmlformats.org/officeDocument/2006/relationships/tags" Target="../tags/tag122.xml"/><Relationship Id="rId6" Type="http://schemas.openxmlformats.org/officeDocument/2006/relationships/image" Target="../media/image10.png"/><Relationship Id="rId5" Type="http://schemas.openxmlformats.org/officeDocument/2006/relationships/tags" Target="../tags/tag121.xml"/><Relationship Id="rId4" Type="http://schemas.openxmlformats.org/officeDocument/2006/relationships/tags" Target="../tags/tag120.xml"/><Relationship Id="rId3" Type="http://schemas.openxmlformats.org/officeDocument/2006/relationships/tags" Target="../tags/tag119.xml"/><Relationship Id="rId23" Type="http://schemas.openxmlformats.org/officeDocument/2006/relationships/tags" Target="../tags/tag133.xml"/><Relationship Id="rId22" Type="http://schemas.openxmlformats.org/officeDocument/2006/relationships/tags" Target="../tags/tag132.xml"/><Relationship Id="rId21" Type="http://schemas.openxmlformats.org/officeDocument/2006/relationships/tags" Target="../tags/tag131.xml"/><Relationship Id="rId20" Type="http://schemas.openxmlformats.org/officeDocument/2006/relationships/tags" Target="../tags/tag130.xml"/><Relationship Id="rId2" Type="http://schemas.openxmlformats.org/officeDocument/2006/relationships/tags" Target="../tags/tag118.xml"/><Relationship Id="rId19" Type="http://schemas.openxmlformats.org/officeDocument/2006/relationships/image" Target="../media/image16.png"/><Relationship Id="rId18" Type="http://schemas.openxmlformats.org/officeDocument/2006/relationships/tags" Target="../tags/tag129.xml"/><Relationship Id="rId17" Type="http://schemas.openxmlformats.org/officeDocument/2006/relationships/image" Target="../media/image15.png"/><Relationship Id="rId16" Type="http://schemas.openxmlformats.org/officeDocument/2006/relationships/tags" Target="../tags/tag128.xml"/><Relationship Id="rId15" Type="http://schemas.openxmlformats.org/officeDocument/2006/relationships/tags" Target="../tags/tag127.xml"/><Relationship Id="rId14" Type="http://schemas.openxmlformats.org/officeDocument/2006/relationships/tags" Target="../tags/tag126.xml"/><Relationship Id="rId13" Type="http://schemas.openxmlformats.org/officeDocument/2006/relationships/tags" Target="../tags/tag125.xml"/><Relationship Id="rId12" Type="http://schemas.openxmlformats.org/officeDocument/2006/relationships/image" Target="../media/image14.png"/><Relationship Id="rId11" Type="http://schemas.openxmlformats.org/officeDocument/2006/relationships/tags" Target="../tags/tag124.xml"/><Relationship Id="rId10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9" Type="http://schemas.openxmlformats.org/officeDocument/2006/relationships/image" Target="../media/image12.png"/><Relationship Id="rId8" Type="http://schemas.openxmlformats.org/officeDocument/2006/relationships/tags" Target="../tags/tag138.xml"/><Relationship Id="rId7" Type="http://schemas.openxmlformats.org/officeDocument/2006/relationships/image" Target="../media/image11.png"/><Relationship Id="rId6" Type="http://schemas.openxmlformats.org/officeDocument/2006/relationships/tags" Target="../tags/tag137.xml"/><Relationship Id="rId5" Type="http://schemas.openxmlformats.org/officeDocument/2006/relationships/tags" Target="../tags/tag136.xml"/><Relationship Id="rId4" Type="http://schemas.openxmlformats.org/officeDocument/2006/relationships/image" Target="../media/image10.png"/><Relationship Id="rId3" Type="http://schemas.openxmlformats.org/officeDocument/2006/relationships/tags" Target="../tags/tag135.xml"/><Relationship Id="rId2" Type="http://schemas.openxmlformats.org/officeDocument/2006/relationships/tags" Target="../tags/tag134.xml"/><Relationship Id="rId15" Type="http://schemas.openxmlformats.org/officeDocument/2006/relationships/tags" Target="../tags/tag144.xml"/><Relationship Id="rId14" Type="http://schemas.openxmlformats.org/officeDocument/2006/relationships/tags" Target="../tags/tag143.xml"/><Relationship Id="rId13" Type="http://schemas.openxmlformats.org/officeDocument/2006/relationships/tags" Target="../tags/tag142.xml"/><Relationship Id="rId12" Type="http://schemas.openxmlformats.org/officeDocument/2006/relationships/tags" Target="../tags/tag141.xml"/><Relationship Id="rId11" Type="http://schemas.openxmlformats.org/officeDocument/2006/relationships/tags" Target="../tags/tag140.xml"/><Relationship Id="rId10" Type="http://schemas.openxmlformats.org/officeDocument/2006/relationships/tags" Target="../tags/tag139.xml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9" Type="http://schemas.openxmlformats.org/officeDocument/2006/relationships/tags" Target="../tags/tag151.xml"/><Relationship Id="rId8" Type="http://schemas.openxmlformats.org/officeDocument/2006/relationships/tags" Target="../tags/tag150.xml"/><Relationship Id="rId7" Type="http://schemas.openxmlformats.org/officeDocument/2006/relationships/tags" Target="../tags/tag149.xml"/><Relationship Id="rId6" Type="http://schemas.openxmlformats.org/officeDocument/2006/relationships/tags" Target="../tags/tag148.xml"/><Relationship Id="rId5" Type="http://schemas.openxmlformats.org/officeDocument/2006/relationships/image" Target="../media/image10.png"/><Relationship Id="rId4" Type="http://schemas.openxmlformats.org/officeDocument/2006/relationships/tags" Target="../tags/tag147.xml"/><Relationship Id="rId3" Type="http://schemas.openxmlformats.org/officeDocument/2006/relationships/tags" Target="../tags/tag146.xml"/><Relationship Id="rId2" Type="http://schemas.openxmlformats.org/officeDocument/2006/relationships/tags" Target="../tags/tag145.xml"/><Relationship Id="rId11" Type="http://schemas.openxmlformats.org/officeDocument/2006/relationships/tags" Target="../tags/tag153.xml"/><Relationship Id="rId10" Type="http://schemas.openxmlformats.org/officeDocument/2006/relationships/tags" Target="../tags/tag152.xml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9" Type="http://schemas.openxmlformats.org/officeDocument/2006/relationships/tags" Target="../tags/tag159.xml"/><Relationship Id="rId8" Type="http://schemas.openxmlformats.org/officeDocument/2006/relationships/image" Target="../media/image11.png"/><Relationship Id="rId7" Type="http://schemas.openxmlformats.org/officeDocument/2006/relationships/tags" Target="../tags/tag158.xml"/><Relationship Id="rId6" Type="http://schemas.openxmlformats.org/officeDocument/2006/relationships/tags" Target="../tags/tag157.xml"/><Relationship Id="rId5" Type="http://schemas.openxmlformats.org/officeDocument/2006/relationships/image" Target="../media/image10.png"/><Relationship Id="rId4" Type="http://schemas.openxmlformats.org/officeDocument/2006/relationships/tags" Target="../tags/tag156.xml"/><Relationship Id="rId3" Type="http://schemas.openxmlformats.org/officeDocument/2006/relationships/tags" Target="../tags/tag155.xml"/><Relationship Id="rId2" Type="http://schemas.openxmlformats.org/officeDocument/2006/relationships/tags" Target="../tags/tag154.xml"/><Relationship Id="rId18" Type="http://schemas.openxmlformats.org/officeDocument/2006/relationships/tags" Target="../tags/tag167.xml"/><Relationship Id="rId17" Type="http://schemas.openxmlformats.org/officeDocument/2006/relationships/tags" Target="../tags/tag166.xml"/><Relationship Id="rId16" Type="http://schemas.openxmlformats.org/officeDocument/2006/relationships/tags" Target="../tags/tag165.xml"/><Relationship Id="rId15" Type="http://schemas.openxmlformats.org/officeDocument/2006/relationships/tags" Target="../tags/tag164.xml"/><Relationship Id="rId14" Type="http://schemas.openxmlformats.org/officeDocument/2006/relationships/tags" Target="../tags/tag163.xml"/><Relationship Id="rId13" Type="http://schemas.openxmlformats.org/officeDocument/2006/relationships/tags" Target="../tags/tag162.xml"/><Relationship Id="rId12" Type="http://schemas.openxmlformats.org/officeDocument/2006/relationships/tags" Target="../tags/tag161.xml"/><Relationship Id="rId11" Type="http://schemas.openxmlformats.org/officeDocument/2006/relationships/tags" Target="../tags/tag160.xml"/><Relationship Id="rId10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9" Type="http://schemas.openxmlformats.org/officeDocument/2006/relationships/tags" Target="../tags/tag173.xml"/><Relationship Id="rId8" Type="http://schemas.openxmlformats.org/officeDocument/2006/relationships/image" Target="../media/image11.png"/><Relationship Id="rId7" Type="http://schemas.openxmlformats.org/officeDocument/2006/relationships/tags" Target="../tags/tag172.xml"/><Relationship Id="rId6" Type="http://schemas.openxmlformats.org/officeDocument/2006/relationships/tags" Target="../tags/tag171.xml"/><Relationship Id="rId5" Type="http://schemas.openxmlformats.org/officeDocument/2006/relationships/image" Target="../media/image10.png"/><Relationship Id="rId4" Type="http://schemas.openxmlformats.org/officeDocument/2006/relationships/tags" Target="../tags/tag170.xml"/><Relationship Id="rId3" Type="http://schemas.openxmlformats.org/officeDocument/2006/relationships/tags" Target="../tags/tag169.xml"/><Relationship Id="rId2" Type="http://schemas.openxmlformats.org/officeDocument/2006/relationships/tags" Target="../tags/tag168.xml"/><Relationship Id="rId18" Type="http://schemas.openxmlformats.org/officeDocument/2006/relationships/tags" Target="../tags/tag181.xml"/><Relationship Id="rId17" Type="http://schemas.openxmlformats.org/officeDocument/2006/relationships/tags" Target="../tags/tag180.xml"/><Relationship Id="rId16" Type="http://schemas.openxmlformats.org/officeDocument/2006/relationships/tags" Target="../tags/tag179.xml"/><Relationship Id="rId15" Type="http://schemas.openxmlformats.org/officeDocument/2006/relationships/tags" Target="../tags/tag178.xml"/><Relationship Id="rId14" Type="http://schemas.openxmlformats.org/officeDocument/2006/relationships/tags" Target="../tags/tag177.xml"/><Relationship Id="rId13" Type="http://schemas.openxmlformats.org/officeDocument/2006/relationships/tags" Target="../tags/tag176.xml"/><Relationship Id="rId12" Type="http://schemas.openxmlformats.org/officeDocument/2006/relationships/tags" Target="../tags/tag175.xml"/><Relationship Id="rId11" Type="http://schemas.openxmlformats.org/officeDocument/2006/relationships/tags" Target="../tags/tag174.xml"/><Relationship Id="rId10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9" Type="http://schemas.openxmlformats.org/officeDocument/2006/relationships/tags" Target="../tags/tag187.xml"/><Relationship Id="rId8" Type="http://schemas.openxmlformats.org/officeDocument/2006/relationships/image" Target="../media/image11.png"/><Relationship Id="rId7" Type="http://schemas.openxmlformats.org/officeDocument/2006/relationships/tags" Target="../tags/tag186.xml"/><Relationship Id="rId6" Type="http://schemas.openxmlformats.org/officeDocument/2006/relationships/tags" Target="../tags/tag185.xml"/><Relationship Id="rId5" Type="http://schemas.openxmlformats.org/officeDocument/2006/relationships/image" Target="../media/image10.png"/><Relationship Id="rId4" Type="http://schemas.openxmlformats.org/officeDocument/2006/relationships/tags" Target="../tags/tag184.xml"/><Relationship Id="rId3" Type="http://schemas.openxmlformats.org/officeDocument/2006/relationships/tags" Target="../tags/tag183.xml"/><Relationship Id="rId2" Type="http://schemas.openxmlformats.org/officeDocument/2006/relationships/tags" Target="../tags/tag182.xml"/><Relationship Id="rId18" Type="http://schemas.openxmlformats.org/officeDocument/2006/relationships/tags" Target="../tags/tag195.xml"/><Relationship Id="rId17" Type="http://schemas.openxmlformats.org/officeDocument/2006/relationships/tags" Target="../tags/tag194.xml"/><Relationship Id="rId16" Type="http://schemas.openxmlformats.org/officeDocument/2006/relationships/tags" Target="../tags/tag193.xml"/><Relationship Id="rId15" Type="http://schemas.openxmlformats.org/officeDocument/2006/relationships/tags" Target="../tags/tag192.xml"/><Relationship Id="rId14" Type="http://schemas.openxmlformats.org/officeDocument/2006/relationships/tags" Target="../tags/tag191.xml"/><Relationship Id="rId13" Type="http://schemas.openxmlformats.org/officeDocument/2006/relationships/tags" Target="../tags/tag190.xml"/><Relationship Id="rId12" Type="http://schemas.openxmlformats.org/officeDocument/2006/relationships/tags" Target="../tags/tag189.xml"/><Relationship Id="rId11" Type="http://schemas.openxmlformats.org/officeDocument/2006/relationships/tags" Target="../tags/tag188.xml"/><Relationship Id="rId10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9" Type="http://schemas.openxmlformats.org/officeDocument/2006/relationships/image" Target="../media/image12.png"/><Relationship Id="rId8" Type="http://schemas.openxmlformats.org/officeDocument/2006/relationships/tags" Target="../tags/tag200.xml"/><Relationship Id="rId7" Type="http://schemas.openxmlformats.org/officeDocument/2006/relationships/image" Target="../media/image11.png"/><Relationship Id="rId6" Type="http://schemas.openxmlformats.org/officeDocument/2006/relationships/tags" Target="../tags/tag199.xml"/><Relationship Id="rId5" Type="http://schemas.openxmlformats.org/officeDocument/2006/relationships/image" Target="../media/image10.png"/><Relationship Id="rId4" Type="http://schemas.openxmlformats.org/officeDocument/2006/relationships/tags" Target="../tags/tag198.xml"/><Relationship Id="rId3" Type="http://schemas.openxmlformats.org/officeDocument/2006/relationships/tags" Target="../tags/tag197.xml"/><Relationship Id="rId2" Type="http://schemas.openxmlformats.org/officeDocument/2006/relationships/tags" Target="../tags/tag196.xml"/><Relationship Id="rId19" Type="http://schemas.openxmlformats.org/officeDocument/2006/relationships/tags" Target="../tags/tag210.xml"/><Relationship Id="rId18" Type="http://schemas.openxmlformats.org/officeDocument/2006/relationships/tags" Target="../tags/tag209.xml"/><Relationship Id="rId17" Type="http://schemas.openxmlformats.org/officeDocument/2006/relationships/tags" Target="../tags/tag208.xml"/><Relationship Id="rId16" Type="http://schemas.openxmlformats.org/officeDocument/2006/relationships/tags" Target="../tags/tag207.xml"/><Relationship Id="rId15" Type="http://schemas.openxmlformats.org/officeDocument/2006/relationships/tags" Target="../tags/tag206.xml"/><Relationship Id="rId14" Type="http://schemas.openxmlformats.org/officeDocument/2006/relationships/tags" Target="../tags/tag205.xml"/><Relationship Id="rId13" Type="http://schemas.openxmlformats.org/officeDocument/2006/relationships/tags" Target="../tags/tag204.xml"/><Relationship Id="rId12" Type="http://schemas.openxmlformats.org/officeDocument/2006/relationships/tags" Target="../tags/tag203.xml"/><Relationship Id="rId11" Type="http://schemas.openxmlformats.org/officeDocument/2006/relationships/tags" Target="../tags/tag202.xml"/><Relationship Id="rId10" Type="http://schemas.openxmlformats.org/officeDocument/2006/relationships/tags" Target="../tags/tag201.xml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9" Type="http://schemas.openxmlformats.org/officeDocument/2006/relationships/tags" Target="../tags/tag217.xml"/><Relationship Id="rId8" Type="http://schemas.openxmlformats.org/officeDocument/2006/relationships/tags" Target="../tags/tag216.xml"/><Relationship Id="rId7" Type="http://schemas.openxmlformats.org/officeDocument/2006/relationships/tags" Target="../tags/tag215.xml"/><Relationship Id="rId6" Type="http://schemas.openxmlformats.org/officeDocument/2006/relationships/tags" Target="../tags/tag214.xml"/><Relationship Id="rId5" Type="http://schemas.openxmlformats.org/officeDocument/2006/relationships/image" Target="../media/image10.png"/><Relationship Id="rId4" Type="http://schemas.openxmlformats.org/officeDocument/2006/relationships/tags" Target="../tags/tag213.xml"/><Relationship Id="rId3" Type="http://schemas.openxmlformats.org/officeDocument/2006/relationships/tags" Target="../tags/tag212.xml"/><Relationship Id="rId2" Type="http://schemas.openxmlformats.org/officeDocument/2006/relationships/tags" Target="../tags/tag211.xml"/><Relationship Id="rId11" Type="http://schemas.openxmlformats.org/officeDocument/2006/relationships/tags" Target="../tags/tag219.xml"/><Relationship Id="rId10" Type="http://schemas.openxmlformats.org/officeDocument/2006/relationships/tags" Target="../tags/tag218.xml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9" Type="http://schemas.openxmlformats.org/officeDocument/2006/relationships/tags" Target="../tags/tag26.xml"/><Relationship Id="rId8" Type="http://schemas.openxmlformats.org/officeDocument/2006/relationships/tags" Target="../tags/tag25.xml"/><Relationship Id="rId7" Type="http://schemas.openxmlformats.org/officeDocument/2006/relationships/image" Target="../media/image12.png"/><Relationship Id="rId6" Type="http://schemas.openxmlformats.org/officeDocument/2006/relationships/tags" Target="../tags/tag24.xml"/><Relationship Id="rId5" Type="http://schemas.openxmlformats.org/officeDocument/2006/relationships/image" Target="../media/image11.png"/><Relationship Id="rId4" Type="http://schemas.openxmlformats.org/officeDocument/2006/relationships/tags" Target="../tags/tag23.xml"/><Relationship Id="rId3" Type="http://schemas.openxmlformats.org/officeDocument/2006/relationships/image" Target="../media/image10.png"/><Relationship Id="rId2" Type="http://schemas.openxmlformats.org/officeDocument/2006/relationships/tags" Target="../tags/tag22.xml"/><Relationship Id="rId14" Type="http://schemas.openxmlformats.org/officeDocument/2006/relationships/tags" Target="../tags/tag31.xml"/><Relationship Id="rId13" Type="http://schemas.openxmlformats.org/officeDocument/2006/relationships/tags" Target="../tags/tag30.xml"/><Relationship Id="rId12" Type="http://schemas.openxmlformats.org/officeDocument/2006/relationships/tags" Target="../tags/tag29.xml"/><Relationship Id="rId11" Type="http://schemas.openxmlformats.org/officeDocument/2006/relationships/tags" Target="../tags/tag28.xml"/><Relationship Id="rId10" Type="http://schemas.openxmlformats.org/officeDocument/2006/relationships/tags" Target="../tags/tag27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9" Type="http://schemas.openxmlformats.org/officeDocument/2006/relationships/tags" Target="../tags/tag37.xml"/><Relationship Id="rId8" Type="http://schemas.openxmlformats.org/officeDocument/2006/relationships/image" Target="../media/image8.png"/><Relationship Id="rId7" Type="http://schemas.openxmlformats.org/officeDocument/2006/relationships/tags" Target="../tags/tag36.xml"/><Relationship Id="rId6" Type="http://schemas.openxmlformats.org/officeDocument/2006/relationships/image" Target="../media/image10.png"/><Relationship Id="rId5" Type="http://schemas.openxmlformats.org/officeDocument/2006/relationships/tags" Target="../tags/tag35.xml"/><Relationship Id="rId4" Type="http://schemas.openxmlformats.org/officeDocument/2006/relationships/tags" Target="../tags/tag34.xml"/><Relationship Id="rId3" Type="http://schemas.openxmlformats.org/officeDocument/2006/relationships/tags" Target="../tags/tag33.xml"/><Relationship Id="rId24" Type="http://schemas.openxmlformats.org/officeDocument/2006/relationships/tags" Target="../tags/tag48.xml"/><Relationship Id="rId23" Type="http://schemas.openxmlformats.org/officeDocument/2006/relationships/tags" Target="../tags/tag47.xml"/><Relationship Id="rId22" Type="http://schemas.openxmlformats.org/officeDocument/2006/relationships/tags" Target="../tags/tag46.xml"/><Relationship Id="rId21" Type="http://schemas.openxmlformats.org/officeDocument/2006/relationships/tags" Target="../tags/tag45.xml"/><Relationship Id="rId20" Type="http://schemas.openxmlformats.org/officeDocument/2006/relationships/tags" Target="../tags/tag44.xml"/><Relationship Id="rId2" Type="http://schemas.openxmlformats.org/officeDocument/2006/relationships/tags" Target="../tags/tag32.xml"/><Relationship Id="rId19" Type="http://schemas.openxmlformats.org/officeDocument/2006/relationships/image" Target="../media/image16.png"/><Relationship Id="rId18" Type="http://schemas.openxmlformats.org/officeDocument/2006/relationships/tags" Target="../tags/tag43.xml"/><Relationship Id="rId17" Type="http://schemas.openxmlformats.org/officeDocument/2006/relationships/image" Target="../media/image15.png"/><Relationship Id="rId16" Type="http://schemas.openxmlformats.org/officeDocument/2006/relationships/tags" Target="../tags/tag42.xml"/><Relationship Id="rId15" Type="http://schemas.openxmlformats.org/officeDocument/2006/relationships/tags" Target="../tags/tag41.xml"/><Relationship Id="rId14" Type="http://schemas.openxmlformats.org/officeDocument/2006/relationships/tags" Target="../tags/tag40.xml"/><Relationship Id="rId13" Type="http://schemas.openxmlformats.org/officeDocument/2006/relationships/tags" Target="../tags/tag39.xml"/><Relationship Id="rId12" Type="http://schemas.openxmlformats.org/officeDocument/2006/relationships/image" Target="../media/image14.png"/><Relationship Id="rId11" Type="http://schemas.openxmlformats.org/officeDocument/2006/relationships/tags" Target="../tags/tag38.xml"/><Relationship Id="rId10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9" Type="http://schemas.openxmlformats.org/officeDocument/2006/relationships/tags" Target="../tags/tag53.xml"/><Relationship Id="rId8" Type="http://schemas.openxmlformats.org/officeDocument/2006/relationships/tags" Target="../tags/tag52.xml"/><Relationship Id="rId7" Type="http://schemas.openxmlformats.org/officeDocument/2006/relationships/image" Target="../media/image12.png"/><Relationship Id="rId6" Type="http://schemas.openxmlformats.org/officeDocument/2006/relationships/tags" Target="../tags/tag51.xml"/><Relationship Id="rId5" Type="http://schemas.openxmlformats.org/officeDocument/2006/relationships/image" Target="../media/image11.png"/><Relationship Id="rId4" Type="http://schemas.openxmlformats.org/officeDocument/2006/relationships/tags" Target="../tags/tag50.xml"/><Relationship Id="rId3" Type="http://schemas.openxmlformats.org/officeDocument/2006/relationships/image" Target="../media/image10.png"/><Relationship Id="rId2" Type="http://schemas.openxmlformats.org/officeDocument/2006/relationships/tags" Target="../tags/tag49.xml"/><Relationship Id="rId15" Type="http://schemas.openxmlformats.org/officeDocument/2006/relationships/tags" Target="../tags/tag59.xml"/><Relationship Id="rId14" Type="http://schemas.openxmlformats.org/officeDocument/2006/relationships/tags" Target="../tags/tag58.xml"/><Relationship Id="rId13" Type="http://schemas.openxmlformats.org/officeDocument/2006/relationships/tags" Target="../tags/tag57.xml"/><Relationship Id="rId12" Type="http://schemas.openxmlformats.org/officeDocument/2006/relationships/tags" Target="../tags/tag56.xml"/><Relationship Id="rId11" Type="http://schemas.openxmlformats.org/officeDocument/2006/relationships/tags" Target="../tags/tag55.xml"/><Relationship Id="rId10" Type="http://schemas.openxmlformats.org/officeDocument/2006/relationships/tags" Target="../tags/tag54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64.xml"/><Relationship Id="rId8" Type="http://schemas.openxmlformats.org/officeDocument/2006/relationships/tags" Target="../tags/tag63.xml"/><Relationship Id="rId7" Type="http://schemas.openxmlformats.org/officeDocument/2006/relationships/image" Target="../media/image12.png"/><Relationship Id="rId6" Type="http://schemas.openxmlformats.org/officeDocument/2006/relationships/tags" Target="../tags/tag62.xml"/><Relationship Id="rId5" Type="http://schemas.openxmlformats.org/officeDocument/2006/relationships/image" Target="../media/image11.png"/><Relationship Id="rId4" Type="http://schemas.openxmlformats.org/officeDocument/2006/relationships/tags" Target="../tags/tag61.xml"/><Relationship Id="rId3" Type="http://schemas.openxmlformats.org/officeDocument/2006/relationships/image" Target="../media/image10.png"/><Relationship Id="rId2" Type="http://schemas.openxmlformats.org/officeDocument/2006/relationships/tags" Target="../tags/tag60.xml"/><Relationship Id="rId17" Type="http://schemas.openxmlformats.org/officeDocument/2006/relationships/tags" Target="../tags/tag72.xml"/><Relationship Id="rId16" Type="http://schemas.openxmlformats.org/officeDocument/2006/relationships/tags" Target="../tags/tag71.xml"/><Relationship Id="rId15" Type="http://schemas.openxmlformats.org/officeDocument/2006/relationships/tags" Target="../tags/tag70.xml"/><Relationship Id="rId14" Type="http://schemas.openxmlformats.org/officeDocument/2006/relationships/tags" Target="../tags/tag69.xml"/><Relationship Id="rId13" Type="http://schemas.openxmlformats.org/officeDocument/2006/relationships/tags" Target="../tags/tag68.xml"/><Relationship Id="rId12" Type="http://schemas.openxmlformats.org/officeDocument/2006/relationships/tags" Target="../tags/tag67.xml"/><Relationship Id="rId11" Type="http://schemas.openxmlformats.org/officeDocument/2006/relationships/tags" Target="../tags/tag66.xml"/><Relationship Id="rId10" Type="http://schemas.openxmlformats.org/officeDocument/2006/relationships/tags" Target="../tags/tag65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9" Type="http://schemas.openxmlformats.org/officeDocument/2006/relationships/tags" Target="../tags/tag79.xml"/><Relationship Id="rId8" Type="http://schemas.openxmlformats.org/officeDocument/2006/relationships/tags" Target="../tags/tag78.xml"/><Relationship Id="rId7" Type="http://schemas.openxmlformats.org/officeDocument/2006/relationships/tags" Target="../tags/tag77.xml"/><Relationship Id="rId6" Type="http://schemas.openxmlformats.org/officeDocument/2006/relationships/tags" Target="../tags/tag76.xml"/><Relationship Id="rId5" Type="http://schemas.openxmlformats.org/officeDocument/2006/relationships/image" Target="../media/image11.png"/><Relationship Id="rId4" Type="http://schemas.openxmlformats.org/officeDocument/2006/relationships/tags" Target="../tags/tag75.xml"/><Relationship Id="rId3" Type="http://schemas.openxmlformats.org/officeDocument/2006/relationships/tags" Target="../tags/tag74.xml"/><Relationship Id="rId2" Type="http://schemas.openxmlformats.org/officeDocument/2006/relationships/tags" Target="../tags/tag73.xml"/><Relationship Id="rId16" Type="http://schemas.openxmlformats.org/officeDocument/2006/relationships/tags" Target="../tags/tag84.xml"/><Relationship Id="rId15" Type="http://schemas.openxmlformats.org/officeDocument/2006/relationships/tags" Target="../tags/tag83.xml"/><Relationship Id="rId14" Type="http://schemas.openxmlformats.org/officeDocument/2006/relationships/tags" Target="../tags/tag82.xml"/><Relationship Id="rId13" Type="http://schemas.openxmlformats.org/officeDocument/2006/relationships/tags" Target="../tags/tag81.xml"/><Relationship Id="rId12" Type="http://schemas.openxmlformats.org/officeDocument/2006/relationships/image" Target="../media/image12.png"/><Relationship Id="rId11" Type="http://schemas.openxmlformats.org/officeDocument/2006/relationships/tags" Target="../tags/tag80.xml"/><Relationship Id="rId10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87.xml"/><Relationship Id="rId3" Type="http://schemas.openxmlformats.org/officeDocument/2006/relationships/tags" Target="../tags/tag86.xml"/><Relationship Id="rId2" Type="http://schemas.openxmlformats.org/officeDocument/2006/relationships/tags" Target="../tags/tag85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9" Type="http://schemas.openxmlformats.org/officeDocument/2006/relationships/tags" Target="../tags/tag92.xml"/><Relationship Id="rId8" Type="http://schemas.openxmlformats.org/officeDocument/2006/relationships/tags" Target="../tags/tag91.xml"/><Relationship Id="rId7" Type="http://schemas.openxmlformats.org/officeDocument/2006/relationships/image" Target="../media/image12.png"/><Relationship Id="rId6" Type="http://schemas.openxmlformats.org/officeDocument/2006/relationships/tags" Target="../tags/tag90.xml"/><Relationship Id="rId5" Type="http://schemas.openxmlformats.org/officeDocument/2006/relationships/image" Target="../media/image11.png"/><Relationship Id="rId4" Type="http://schemas.openxmlformats.org/officeDocument/2006/relationships/tags" Target="../tags/tag89.xml"/><Relationship Id="rId3" Type="http://schemas.openxmlformats.org/officeDocument/2006/relationships/image" Target="../media/image10.png"/><Relationship Id="rId2" Type="http://schemas.openxmlformats.org/officeDocument/2006/relationships/tags" Target="../tags/tag88.xml"/><Relationship Id="rId15" Type="http://schemas.openxmlformats.org/officeDocument/2006/relationships/tags" Target="../tags/tag98.xml"/><Relationship Id="rId14" Type="http://schemas.openxmlformats.org/officeDocument/2006/relationships/tags" Target="../tags/tag97.xml"/><Relationship Id="rId13" Type="http://schemas.openxmlformats.org/officeDocument/2006/relationships/tags" Target="../tags/tag96.xml"/><Relationship Id="rId12" Type="http://schemas.openxmlformats.org/officeDocument/2006/relationships/tags" Target="../tags/tag95.xml"/><Relationship Id="rId11" Type="http://schemas.openxmlformats.org/officeDocument/2006/relationships/tags" Target="../tags/tag94.xml"/><Relationship Id="rId10" Type="http://schemas.openxmlformats.org/officeDocument/2006/relationships/tags" Target="../tags/tag93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9" Type="http://schemas.openxmlformats.org/officeDocument/2006/relationships/tags" Target="../tags/tag103.xml"/><Relationship Id="rId8" Type="http://schemas.openxmlformats.org/officeDocument/2006/relationships/tags" Target="../tags/tag102.xml"/><Relationship Id="rId7" Type="http://schemas.openxmlformats.org/officeDocument/2006/relationships/image" Target="../media/image12.png"/><Relationship Id="rId6" Type="http://schemas.openxmlformats.org/officeDocument/2006/relationships/tags" Target="../tags/tag101.xml"/><Relationship Id="rId5" Type="http://schemas.openxmlformats.org/officeDocument/2006/relationships/image" Target="../media/image11.png"/><Relationship Id="rId4" Type="http://schemas.openxmlformats.org/officeDocument/2006/relationships/tags" Target="../tags/tag100.xml"/><Relationship Id="rId3" Type="http://schemas.openxmlformats.org/officeDocument/2006/relationships/image" Target="../media/image10.png"/><Relationship Id="rId2" Type="http://schemas.openxmlformats.org/officeDocument/2006/relationships/tags" Target="../tags/tag99.xml"/><Relationship Id="rId14" Type="http://schemas.openxmlformats.org/officeDocument/2006/relationships/tags" Target="../tags/tag108.xml"/><Relationship Id="rId13" Type="http://schemas.openxmlformats.org/officeDocument/2006/relationships/tags" Target="../tags/tag107.xml"/><Relationship Id="rId12" Type="http://schemas.openxmlformats.org/officeDocument/2006/relationships/tags" Target="../tags/tag106.xml"/><Relationship Id="rId11" Type="http://schemas.openxmlformats.org/officeDocument/2006/relationships/tags" Target="../tags/tag105.xml"/><Relationship Id="rId10" Type="http://schemas.openxmlformats.org/officeDocument/2006/relationships/tags" Target="../tags/tag104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 descr="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email"/>
          <a:srcRect/>
          <a:stretch>
            <a:fillRect/>
          </a:stretch>
        </p:blipFill>
        <p:spPr>
          <a:xfrm rot="13260000">
            <a:off x="3704590" y="-1502410"/>
            <a:ext cx="3617595" cy="4262120"/>
          </a:xfrm>
          <a:custGeom>
            <a:avLst/>
            <a:gdLst>
              <a:gd name="connsiteX0" fmla="*/ 3617595 w 3617595"/>
              <a:gd name="connsiteY0" fmla="*/ 1413996 h 4262120"/>
              <a:gd name="connsiteX1" fmla="*/ 341203 w 3617595"/>
              <a:gd name="connsiteY1" fmla="*/ 4262120 h 4262120"/>
              <a:gd name="connsiteX2" fmla="*/ 0 w 3617595"/>
              <a:gd name="connsiteY2" fmla="*/ 4262120 h 4262120"/>
              <a:gd name="connsiteX3" fmla="*/ 0 w 3617595"/>
              <a:gd name="connsiteY3" fmla="*/ 0 h 4262120"/>
              <a:gd name="connsiteX4" fmla="*/ 3617595 w 3617595"/>
              <a:gd name="connsiteY4" fmla="*/ 0 h 4262120"/>
              <a:gd name="connsiteX5" fmla="*/ 3617595 w 3617595"/>
              <a:gd name="connsiteY5" fmla="*/ 4262120 h 4262120"/>
              <a:gd name="connsiteX6" fmla="*/ 3598761 w 3617595"/>
              <a:gd name="connsiteY6" fmla="*/ 4262120 h 4262120"/>
              <a:gd name="connsiteX7" fmla="*/ 3617595 w 3617595"/>
              <a:gd name="connsiteY7" fmla="*/ 4245748 h 4262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617595" h="4262120">
                <a:moveTo>
                  <a:pt x="3617595" y="1413996"/>
                </a:moveTo>
                <a:lnTo>
                  <a:pt x="341203" y="4262120"/>
                </a:lnTo>
                <a:lnTo>
                  <a:pt x="0" y="4262120"/>
                </a:lnTo>
                <a:lnTo>
                  <a:pt x="0" y="0"/>
                </a:lnTo>
                <a:lnTo>
                  <a:pt x="3617595" y="0"/>
                </a:lnTo>
                <a:close/>
                <a:moveTo>
                  <a:pt x="3617595" y="4262120"/>
                </a:moveTo>
                <a:lnTo>
                  <a:pt x="3598761" y="4262120"/>
                </a:lnTo>
                <a:lnTo>
                  <a:pt x="3617595" y="4245748"/>
                </a:lnTo>
                <a:close/>
              </a:path>
            </a:pathLst>
          </a:custGeom>
          <a:ln>
            <a:noFill/>
          </a:ln>
        </p:spPr>
      </p:pic>
      <p:grpSp>
        <p:nvGrpSpPr>
          <p:cNvPr id="3" name="组合 2"/>
          <p:cNvGrpSpPr/>
          <p:nvPr>
            <p:custDataLst>
              <p:tags r:id="rId4"/>
            </p:custDataLst>
          </p:nvPr>
        </p:nvGrpSpPr>
        <p:grpSpPr>
          <a:xfrm>
            <a:off x="-156210" y="-17145"/>
            <a:ext cx="12952095" cy="8042910"/>
            <a:chOff x="-246" y="-27"/>
            <a:chExt cx="20397" cy="12666"/>
          </a:xfrm>
        </p:grpSpPr>
        <p:pic>
          <p:nvPicPr>
            <p:cNvPr id="9" name="图片 8" descr="3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6" cstate="email"/>
            <a:stretch>
              <a:fillRect/>
            </a:stretch>
          </p:blipFill>
          <p:spPr>
            <a:xfrm>
              <a:off x="0" y="-27"/>
              <a:ext cx="5085" cy="4913"/>
            </a:xfrm>
            <a:prstGeom prst="rect">
              <a:avLst/>
            </a:prstGeom>
          </p:spPr>
        </p:pic>
        <p:pic>
          <p:nvPicPr>
            <p:cNvPr id="12" name="图片 11" descr="6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8" cstate="email"/>
            <a:stretch>
              <a:fillRect/>
            </a:stretch>
          </p:blipFill>
          <p:spPr>
            <a:xfrm>
              <a:off x="13897" y="4867"/>
              <a:ext cx="6255" cy="6712"/>
            </a:xfrm>
            <a:prstGeom prst="rect">
              <a:avLst/>
            </a:prstGeom>
          </p:spPr>
        </p:pic>
        <p:pic>
          <p:nvPicPr>
            <p:cNvPr id="7" name="图片 6" descr="1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10" cstate="email"/>
            <a:stretch>
              <a:fillRect/>
            </a:stretch>
          </p:blipFill>
          <p:spPr>
            <a:xfrm>
              <a:off x="12468" y="-27"/>
              <a:ext cx="6711" cy="4947"/>
            </a:xfrm>
            <a:prstGeom prst="rect">
              <a:avLst/>
            </a:prstGeom>
          </p:spPr>
        </p:pic>
        <p:pic>
          <p:nvPicPr>
            <p:cNvPr id="8" name="图片 7" descr="2"/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12" cstate="email"/>
            <a:stretch>
              <a:fillRect/>
            </a:stretch>
          </p:blipFill>
          <p:spPr>
            <a:xfrm>
              <a:off x="-246" y="4867"/>
              <a:ext cx="6034" cy="5948"/>
            </a:xfrm>
            <a:prstGeom prst="rect">
              <a:avLst/>
            </a:prstGeom>
          </p:spPr>
        </p:pic>
        <p:pic>
          <p:nvPicPr>
            <p:cNvPr id="15" name="图片 14" descr="4"/>
            <p:cNvPicPr>
              <a:picLocks noChangeAspect="1"/>
            </p:cNvPicPr>
            <p:nvPr>
              <p:custDataLst>
                <p:tags r:id="rId13"/>
              </p:custDataLst>
            </p:nvPr>
          </p:nvPicPr>
          <p:blipFill>
            <a:blip r:embed="rId3" cstate="email"/>
            <a:srcRect/>
            <a:stretch>
              <a:fillRect/>
            </a:stretch>
          </p:blipFill>
          <p:spPr>
            <a:xfrm rot="1800000">
              <a:off x="8685" y="5927"/>
              <a:ext cx="5697" cy="6712"/>
            </a:xfrm>
            <a:custGeom>
              <a:avLst/>
              <a:gdLst>
                <a:gd name="connsiteX0" fmla="*/ 0 w 3617595"/>
                <a:gd name="connsiteY0" fmla="*/ 0 h 4262120"/>
                <a:gd name="connsiteX1" fmla="*/ 3617595 w 3617595"/>
                <a:gd name="connsiteY1" fmla="*/ 0 h 4262120"/>
                <a:gd name="connsiteX2" fmla="*/ 3617595 w 3617595"/>
                <a:gd name="connsiteY2" fmla="*/ 2199068 h 4262120"/>
                <a:gd name="connsiteX3" fmla="*/ 44283 w 3617595"/>
                <a:gd name="connsiteY3" fmla="*/ 4262120 h 4262120"/>
                <a:gd name="connsiteX4" fmla="*/ 0 w 3617595"/>
                <a:gd name="connsiteY4" fmla="*/ 4262120 h 4262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17595" h="4262120">
                  <a:moveTo>
                    <a:pt x="0" y="0"/>
                  </a:moveTo>
                  <a:lnTo>
                    <a:pt x="3617595" y="0"/>
                  </a:lnTo>
                  <a:lnTo>
                    <a:pt x="3617595" y="2199068"/>
                  </a:lnTo>
                  <a:lnTo>
                    <a:pt x="44283" y="4262120"/>
                  </a:lnTo>
                  <a:lnTo>
                    <a:pt x="0" y="4262120"/>
                  </a:lnTo>
                  <a:close/>
                </a:path>
              </a:pathLst>
            </a:custGeom>
          </p:spPr>
        </p:pic>
        <p:pic>
          <p:nvPicPr>
            <p:cNvPr id="11" name="图片 10" descr="5"/>
            <p:cNvPicPr>
              <a:picLocks noChangeAspect="1"/>
            </p:cNvPicPr>
            <p:nvPr>
              <p:custDataLst>
                <p:tags r:id="rId14"/>
              </p:custDataLst>
            </p:nvPr>
          </p:nvPicPr>
          <p:blipFill>
            <a:blip r:embed="rId15" cstate="email"/>
            <a:stretch>
              <a:fillRect/>
            </a:stretch>
          </p:blipFill>
          <p:spPr>
            <a:xfrm rot="2700000">
              <a:off x="5337" y="8209"/>
              <a:ext cx="2171" cy="2434"/>
            </a:xfrm>
            <a:prstGeom prst="rect">
              <a:avLst/>
            </a:prstGeom>
          </p:spPr>
        </p:pic>
        <p:pic>
          <p:nvPicPr>
            <p:cNvPr id="25" name="图片 24"/>
            <p:cNvPicPr>
              <a:picLocks noChangeAspect="1"/>
            </p:cNvPicPr>
            <p:nvPr>
              <p:custDataLst>
                <p:tags r:id="rId16"/>
              </p:custDataLst>
            </p:nvPr>
          </p:nvPicPr>
          <p:blipFill>
            <a:blip r:embed="rId17" cstate="email"/>
            <a:stretch>
              <a:fillRect/>
            </a:stretch>
          </p:blipFill>
          <p:spPr>
            <a:xfrm>
              <a:off x="1485" y="5377"/>
              <a:ext cx="5557" cy="4595"/>
            </a:xfrm>
            <a:prstGeom prst="rect">
              <a:avLst/>
            </a:prstGeom>
          </p:spPr>
        </p:pic>
        <p:pic>
          <p:nvPicPr>
            <p:cNvPr id="26" name="图片 25"/>
            <p:cNvPicPr>
              <a:picLocks noChangeAspect="1"/>
            </p:cNvPicPr>
            <p:nvPr>
              <p:custDataLst>
                <p:tags r:id="rId18"/>
              </p:custDataLst>
            </p:nvPr>
          </p:nvPicPr>
          <p:blipFill>
            <a:blip r:embed="rId17" cstate="email"/>
            <a:stretch>
              <a:fillRect/>
            </a:stretch>
          </p:blipFill>
          <p:spPr>
            <a:xfrm>
              <a:off x="11327" y="782"/>
              <a:ext cx="5557" cy="4595"/>
            </a:xfrm>
            <a:prstGeom prst="rect">
              <a:avLst/>
            </a:prstGeom>
          </p:spPr>
        </p:pic>
        <p:pic>
          <p:nvPicPr>
            <p:cNvPr id="27" name="图片 26"/>
            <p:cNvPicPr>
              <a:picLocks noChangeAspect="1"/>
            </p:cNvPicPr>
            <p:nvPr>
              <p:custDataLst>
                <p:tags r:id="rId19"/>
              </p:custDataLst>
            </p:nvPr>
          </p:nvPicPr>
          <p:blipFill>
            <a:blip r:embed="rId17" cstate="email"/>
            <a:stretch>
              <a:fillRect/>
            </a:stretch>
          </p:blipFill>
          <p:spPr>
            <a:xfrm>
              <a:off x="2518" y="782"/>
              <a:ext cx="5557" cy="4595"/>
            </a:xfrm>
            <a:prstGeom prst="rect">
              <a:avLst/>
            </a:prstGeom>
          </p:spPr>
        </p:pic>
        <p:pic>
          <p:nvPicPr>
            <p:cNvPr id="28" name="图片 27"/>
            <p:cNvPicPr>
              <a:picLocks noChangeAspect="1"/>
            </p:cNvPicPr>
            <p:nvPr>
              <p:custDataLst>
                <p:tags r:id="rId20"/>
              </p:custDataLst>
            </p:nvPr>
          </p:nvPicPr>
          <p:blipFill>
            <a:blip r:embed="rId17" cstate="email"/>
            <a:stretch>
              <a:fillRect/>
            </a:stretch>
          </p:blipFill>
          <p:spPr>
            <a:xfrm>
              <a:off x="7042" y="6918"/>
              <a:ext cx="5557" cy="4595"/>
            </a:xfrm>
            <a:prstGeom prst="rect">
              <a:avLst/>
            </a:prstGeom>
          </p:spPr>
        </p:pic>
        <p:pic>
          <p:nvPicPr>
            <p:cNvPr id="23" name="图片 22"/>
            <p:cNvPicPr>
              <a:picLocks noChangeAspect="1"/>
            </p:cNvPicPr>
            <p:nvPr>
              <p:custDataLst>
                <p:tags r:id="rId21"/>
              </p:custDataLst>
            </p:nvPr>
          </p:nvPicPr>
          <p:blipFill>
            <a:blip r:embed="rId22" cstate="email"/>
            <a:stretch>
              <a:fillRect/>
            </a:stretch>
          </p:blipFill>
          <p:spPr>
            <a:xfrm>
              <a:off x="1485" y="4131"/>
              <a:ext cx="647" cy="538"/>
            </a:xfrm>
            <a:prstGeom prst="rect">
              <a:avLst/>
            </a:prstGeom>
          </p:spPr>
        </p:pic>
        <p:pic>
          <p:nvPicPr>
            <p:cNvPr id="24" name="图片 23"/>
            <p:cNvPicPr>
              <a:picLocks noChangeAspect="1"/>
            </p:cNvPicPr>
            <p:nvPr>
              <p:custDataLst>
                <p:tags r:id="rId23"/>
              </p:custDataLst>
            </p:nvPr>
          </p:nvPicPr>
          <p:blipFill>
            <a:blip r:embed="rId24" cstate="email"/>
            <a:stretch>
              <a:fillRect/>
            </a:stretch>
          </p:blipFill>
          <p:spPr>
            <a:xfrm>
              <a:off x="16884" y="4229"/>
              <a:ext cx="743" cy="741"/>
            </a:xfrm>
            <a:prstGeom prst="rect">
              <a:avLst/>
            </a:prstGeom>
          </p:spPr>
        </p:pic>
      </p:grpSp>
      <p:sp>
        <p:nvSpPr>
          <p:cNvPr id="20" name="标题 19"/>
          <p:cNvSpPr>
            <a:spLocks noGrp="1"/>
          </p:cNvSpPr>
          <p:nvPr>
            <p:ph type="ctrTitle" hasCustomPrompt="1"/>
            <p:custDataLst>
              <p:tags r:id="rId25"/>
            </p:custDataLst>
          </p:nvPr>
        </p:nvSpPr>
        <p:spPr>
          <a:xfrm>
            <a:off x="2264400" y="2196000"/>
            <a:ext cx="7664400" cy="1324800"/>
          </a:xfrm>
        </p:spPr>
        <p:txBody>
          <a:bodyPr anchor="b">
            <a:normAutofit/>
          </a:bodyPr>
          <a:lstStyle>
            <a:lvl1pPr algn="ctr">
              <a:defRPr sz="8000" b="1" u="none" strike="noStrike" kern="1200" cap="none" spc="200" normalizeH="0" baseline="0">
                <a:solidFill>
                  <a:schemeClr val="bg1"/>
                </a:solidFill>
                <a:uFillTx/>
                <a:latin typeface="Arial" panose="020B0604020202090204" pitchFamily="34" charset="0"/>
                <a:ea typeface="汉仪旗黑-85S" panose="00020600040101010101" charset="-122"/>
              </a:defRPr>
            </a:lvl1pPr>
          </a:lstStyle>
          <a:p>
            <a:r>
              <a:rPr lang="zh-CN" altLang="en-US" dirty="0"/>
              <a:t>编辑标题</a:t>
            </a:r>
            <a:endParaRPr lang="zh-CN" altLang="en-US" dirty="0"/>
          </a:p>
        </p:txBody>
      </p:sp>
      <p:sp>
        <p:nvSpPr>
          <p:cNvPr id="29" name="副标题 2"/>
          <p:cNvSpPr>
            <a:spLocks noGrp="1"/>
          </p:cNvSpPr>
          <p:nvPr>
            <p:ph type="subTitle" idx="1" hasCustomPrompt="1"/>
            <p:custDataLst>
              <p:tags r:id="rId26"/>
            </p:custDataLst>
          </p:nvPr>
        </p:nvSpPr>
        <p:spPr>
          <a:xfrm>
            <a:off x="4708800" y="3542400"/>
            <a:ext cx="2775600" cy="453600"/>
          </a:xfrm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bg1"/>
                </a:solidFill>
                <a:latin typeface="Arial" panose="020B060402020209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27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90204" pitchFamily="34" charset="0"/>
              </a:defRPr>
            </a:lvl1pPr>
          </a:lstStyle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28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90204" pitchFamily="34" charset="0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29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90204" pitchFamily="34" charset="0"/>
              </a:defRPr>
            </a:lvl1pPr>
          </a:lstStyle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  <p:sp>
        <p:nvSpPr>
          <p:cNvPr id="10" name="文本占位符 9"/>
          <p:cNvSpPr>
            <a:spLocks noGrp="1"/>
          </p:cNvSpPr>
          <p:nvPr>
            <p:ph type="body" sz="quarter" idx="13" hasCustomPrompt="1"/>
            <p:custDataLst>
              <p:tags r:id="rId30"/>
            </p:custDataLst>
          </p:nvPr>
        </p:nvSpPr>
        <p:spPr>
          <a:xfrm>
            <a:off x="3484800" y="4356000"/>
            <a:ext cx="2214000" cy="374400"/>
          </a:xfrm>
        </p:spPr>
        <p:txBody>
          <a:bodyPr/>
          <a:lstStyle>
            <a:lvl1pPr marL="0" indent="0" eaLnBrk="1" fontAlgn="auto" latinLnBrk="0" hangingPunct="1">
              <a:lnSpc>
                <a:spcPct val="120000"/>
              </a:lnSpc>
              <a:buNone/>
              <a:defRPr sz="15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zh-CN" altLang="en-US" dirty="0"/>
              <a:t>编辑文本</a:t>
            </a:r>
            <a:endParaRPr lang="zh-CN" altLang="en-US" dirty="0"/>
          </a:p>
        </p:txBody>
      </p:sp>
      <p:sp>
        <p:nvSpPr>
          <p:cNvPr id="16" name="文本占位符 15"/>
          <p:cNvSpPr>
            <a:spLocks noGrp="1"/>
          </p:cNvSpPr>
          <p:nvPr>
            <p:ph type="body" sz="quarter" idx="14" hasCustomPrompt="1"/>
            <p:custDataLst>
              <p:tags r:id="rId31"/>
            </p:custDataLst>
          </p:nvPr>
        </p:nvSpPr>
        <p:spPr>
          <a:xfrm>
            <a:off x="6705600" y="4356000"/>
            <a:ext cx="1946275" cy="374400"/>
          </a:xfrm>
        </p:spPr>
        <p:txBody>
          <a:bodyPr/>
          <a:lstStyle>
            <a:lvl1pPr marL="0" indent="0" algn="r" eaLnBrk="1" fontAlgn="auto" latinLnBrk="0" hangingPunct="1">
              <a:lnSpc>
                <a:spcPct val="120000"/>
              </a:lnSpc>
              <a:buNone/>
              <a:defRPr sz="15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zh-CN" altLang="en-US" dirty="0"/>
              <a:t>编辑文本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20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email"/>
          <a:stretch>
            <a:fillRect/>
          </a:stretch>
        </p:blipFill>
        <p:spPr>
          <a:xfrm>
            <a:off x="0" y="0"/>
            <a:ext cx="2040890" cy="1972945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 cstate="email"/>
          <a:stretch>
            <a:fillRect/>
          </a:stretch>
        </p:blipFill>
        <p:spPr>
          <a:xfrm>
            <a:off x="7435850" y="194310"/>
            <a:ext cx="4026535" cy="2770505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 cstate="email"/>
          <a:stretch>
            <a:fillRect/>
          </a:stretch>
        </p:blipFill>
        <p:spPr>
          <a:xfrm>
            <a:off x="11462385" y="2273300"/>
            <a:ext cx="538480" cy="447040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5" cstate="email"/>
          <a:stretch>
            <a:fillRect/>
          </a:stretch>
        </p:blipFill>
        <p:spPr>
          <a:xfrm>
            <a:off x="729615" y="2496820"/>
            <a:ext cx="4026535" cy="2770505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7" cstate="email"/>
          <a:stretch>
            <a:fillRect/>
          </a:stretch>
        </p:blipFill>
        <p:spPr>
          <a:xfrm rot="19800000">
            <a:off x="374650" y="5380355"/>
            <a:ext cx="538480" cy="447040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90204" pitchFamily="34" charset="0"/>
                <a:ea typeface="微软雅黑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90204" pitchFamily="34" charset="0"/>
                <a:ea typeface="微软雅黑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90204" pitchFamily="34" charset="0"/>
                <a:ea typeface="微软雅黑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3"/>
            </p:custDataLst>
          </p:nvPr>
        </p:nvSpPr>
        <p:spPr>
          <a:xfrm>
            <a:off x="669930" y="952508"/>
            <a:ext cx="10852237" cy="5388907"/>
          </a:xfrm>
        </p:spPr>
        <p:txBody>
          <a:bodyPr/>
          <a:lstStyle>
            <a:lvl1pPr>
              <a:defRPr spc="0" baseline="0">
                <a:solidFill>
                  <a:schemeClr val="bg1"/>
                </a:solidFill>
                <a:latin typeface="Arial" panose="020B0604020202090204" pitchFamily="34" charset="0"/>
                <a:ea typeface="微软雅黑" charset="-122"/>
              </a:defRPr>
            </a:lvl1pPr>
            <a:lvl2pPr>
              <a:defRPr spc="0" baseline="0">
                <a:solidFill>
                  <a:schemeClr val="bg1"/>
                </a:solidFill>
                <a:latin typeface="Arial" panose="020B0604020202090204" pitchFamily="34" charset="0"/>
                <a:ea typeface="微软雅黑" charset="-122"/>
              </a:defRPr>
            </a:lvl2pPr>
            <a:lvl3pPr>
              <a:defRPr spc="0" baseline="0">
                <a:solidFill>
                  <a:schemeClr val="bg1"/>
                </a:solidFill>
                <a:latin typeface="Arial" panose="020B0604020202090204" pitchFamily="34" charset="0"/>
                <a:ea typeface="微软雅黑" charset="-122"/>
              </a:defRPr>
            </a:lvl3pPr>
            <a:lvl4pPr>
              <a:defRPr spc="0" baseline="0">
                <a:solidFill>
                  <a:schemeClr val="bg1"/>
                </a:solidFill>
                <a:latin typeface="Arial" panose="020B0604020202090204" pitchFamily="34" charset="0"/>
                <a:ea typeface="微软雅黑" charset="-122"/>
              </a:defRPr>
            </a:lvl4pPr>
            <a:lvl5pPr>
              <a:defRPr spc="0" baseline="0">
                <a:solidFill>
                  <a:schemeClr val="bg1"/>
                </a:solidFill>
                <a:latin typeface="Arial" panose="020B0604020202090204" pitchFamily="34" charset="0"/>
                <a:ea typeface="微软雅黑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末尾幻灯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>
            <p:custDataLst>
              <p:tags r:id="rId2"/>
            </p:custDataLst>
          </p:nvPr>
        </p:nvSpPr>
        <p:spPr>
          <a:xfrm>
            <a:off x="1538605" y="1299845"/>
            <a:ext cx="9042400" cy="421513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aseline="0">
              <a:latin typeface="Arial" panose="020B0604020202090204" pitchFamily="34" charset="0"/>
            </a:endParaRPr>
          </a:p>
        </p:txBody>
      </p:sp>
      <p:sp>
        <p:nvSpPr>
          <p:cNvPr id="8" name="矩形 7"/>
          <p:cNvSpPr/>
          <p:nvPr>
            <p:custDataLst>
              <p:tags r:id="rId3"/>
            </p:custDataLst>
          </p:nvPr>
        </p:nvSpPr>
        <p:spPr>
          <a:xfrm>
            <a:off x="1369695" y="1185545"/>
            <a:ext cx="9353550" cy="4467225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A4D5CF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aseline="0">
              <a:latin typeface="Arial" panose="020B0604020202090204" pitchFamily="34" charset="0"/>
            </a:endParaRPr>
          </a:p>
        </p:txBody>
      </p:sp>
      <p:grpSp>
        <p:nvGrpSpPr>
          <p:cNvPr id="11" name="组合 10"/>
          <p:cNvGrpSpPr/>
          <p:nvPr>
            <p:custDataLst>
              <p:tags r:id="rId4"/>
            </p:custDataLst>
          </p:nvPr>
        </p:nvGrpSpPr>
        <p:grpSpPr>
          <a:xfrm>
            <a:off x="1369695" y="992505"/>
            <a:ext cx="9353550" cy="4657725"/>
            <a:chOff x="2157" y="1563"/>
            <a:chExt cx="14730" cy="7335"/>
          </a:xfrm>
        </p:grpSpPr>
        <p:pic>
          <p:nvPicPr>
            <p:cNvPr id="7" name="图片 6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6" cstate="email"/>
            <a:stretch>
              <a:fillRect/>
            </a:stretch>
          </p:blipFill>
          <p:spPr>
            <a:xfrm>
              <a:off x="2157" y="1867"/>
              <a:ext cx="4825" cy="4664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8" cstate="email"/>
            <a:stretch>
              <a:fillRect/>
            </a:stretch>
          </p:blipFill>
          <p:spPr>
            <a:xfrm>
              <a:off x="3137" y="7049"/>
              <a:ext cx="647" cy="538"/>
            </a:xfrm>
            <a:prstGeom prst="rect">
              <a:avLst/>
            </a:prstGeom>
          </p:spPr>
        </p:pic>
        <p:pic>
          <p:nvPicPr>
            <p:cNvPr id="10" name="图片 9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10" cstate="email"/>
            <a:stretch>
              <a:fillRect/>
            </a:stretch>
          </p:blipFill>
          <p:spPr>
            <a:xfrm flipH="1" flipV="1">
              <a:off x="12491" y="4650"/>
              <a:ext cx="4396" cy="4249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12"/>
            <a:stretch>
              <a:fillRect/>
            </a:stretch>
          </p:blipFill>
          <p:spPr>
            <a:xfrm>
              <a:off x="3880" y="4446"/>
              <a:ext cx="4513" cy="3141"/>
            </a:xfrm>
            <a:prstGeom prst="rect">
              <a:avLst/>
            </a:prstGeom>
          </p:spPr>
        </p:pic>
        <p:pic>
          <p:nvPicPr>
            <p:cNvPr id="15" name="图片 14"/>
            <p:cNvPicPr>
              <a:picLocks noChangeAspect="1"/>
            </p:cNvPicPr>
            <p:nvPr>
              <p:custDataLst>
                <p:tags r:id="rId13"/>
              </p:custDataLst>
            </p:nvPr>
          </p:nvPicPr>
          <p:blipFill>
            <a:blip r:embed="rId12"/>
            <a:stretch>
              <a:fillRect/>
            </a:stretch>
          </p:blipFill>
          <p:spPr>
            <a:xfrm>
              <a:off x="11198" y="1895"/>
              <a:ext cx="4513" cy="3141"/>
            </a:xfrm>
            <a:prstGeom prst="rect">
              <a:avLst/>
            </a:prstGeom>
          </p:spPr>
        </p:pic>
        <p:pic>
          <p:nvPicPr>
            <p:cNvPr id="16" name="图片 15"/>
            <p:cNvPicPr>
              <a:picLocks noChangeAspect="1"/>
            </p:cNvPicPr>
            <p:nvPr>
              <p:custDataLst>
                <p:tags r:id="rId14"/>
              </p:custDataLst>
            </p:nvPr>
          </p:nvPicPr>
          <p:blipFill>
            <a:blip r:embed="rId12"/>
            <a:stretch>
              <a:fillRect/>
            </a:stretch>
          </p:blipFill>
          <p:spPr>
            <a:xfrm>
              <a:off x="4183" y="1563"/>
              <a:ext cx="4513" cy="3141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>
              <p:custDataLst>
                <p:tags r:id="rId15"/>
              </p:custDataLst>
            </p:nvPr>
          </p:nvPicPr>
          <p:blipFill>
            <a:blip r:embed="rId12"/>
            <a:stretch>
              <a:fillRect/>
            </a:stretch>
          </p:blipFill>
          <p:spPr>
            <a:xfrm>
              <a:off x="8392" y="4856"/>
              <a:ext cx="4513" cy="3141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>
              <p:custDataLst>
                <p:tags r:id="rId16"/>
              </p:custDataLst>
            </p:nvPr>
          </p:nvPicPr>
          <p:blipFill>
            <a:blip r:embed="rId17" cstate="email"/>
            <a:stretch>
              <a:fillRect/>
            </a:stretch>
          </p:blipFill>
          <p:spPr>
            <a:xfrm>
              <a:off x="15849" y="3919"/>
              <a:ext cx="603" cy="507"/>
            </a:xfrm>
            <a:prstGeom prst="rect">
              <a:avLst/>
            </a:prstGeom>
          </p:spPr>
        </p:pic>
        <p:pic>
          <p:nvPicPr>
            <p:cNvPr id="18" name="图片 17"/>
            <p:cNvPicPr>
              <a:picLocks noChangeAspect="1"/>
            </p:cNvPicPr>
            <p:nvPr>
              <p:custDataLst>
                <p:tags r:id="rId18"/>
              </p:custDataLst>
            </p:nvPr>
          </p:nvPicPr>
          <p:blipFill>
            <a:blip r:embed="rId19" cstate="email"/>
            <a:stretch>
              <a:fillRect/>
            </a:stretch>
          </p:blipFill>
          <p:spPr>
            <a:xfrm>
              <a:off x="5670" y="2509"/>
              <a:ext cx="525" cy="368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0"/>
            </p:custDataLst>
          </p:nvPr>
        </p:nvSpPr>
        <p:spPr>
          <a:xfrm>
            <a:off x="2908800" y="2696400"/>
            <a:ext cx="6675968" cy="1746682"/>
          </a:xfrm>
        </p:spPr>
        <p:txBody>
          <a:bodyPr anchor="ctr" anchorCtr="0">
            <a:normAutofit/>
          </a:bodyPr>
          <a:lstStyle>
            <a:lvl1pPr algn="ctr">
              <a:defRPr sz="6000" b="1" u="none" strike="noStrike" kern="1200" cap="none" spc="300" normalizeH="0" baseline="0">
                <a:solidFill>
                  <a:schemeClr val="bg1"/>
                </a:solidFill>
                <a:uFillTx/>
                <a:latin typeface="Arial" panose="020B0604020202090204" pitchFamily="34" charset="0"/>
                <a:ea typeface="汉仪旗黑-85S" panose="00020600040101010101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1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90204" pitchFamily="34" charset="0"/>
              </a:defRPr>
            </a:lvl1pPr>
          </a:lstStyle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2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90204" pitchFamily="34" charset="0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23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90204" pitchFamily="34" charset="0"/>
              </a:defRPr>
            </a:lvl1pPr>
          </a:lstStyle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>
            <p:custDataLst>
              <p:tags r:id="rId2"/>
            </p:custDataLst>
          </p:nvPr>
        </p:nvGrpSpPr>
        <p:grpSpPr>
          <a:xfrm>
            <a:off x="1" y="0"/>
            <a:ext cx="12191998" cy="6858000"/>
            <a:chOff x="1" y="0"/>
            <a:chExt cx="12191998" cy="6858000"/>
          </a:xfrm>
        </p:grpSpPr>
        <p:pic>
          <p:nvPicPr>
            <p:cNvPr id="6" name="图片 5"/>
            <p:cNvPicPr>
              <a:picLocks noChangeAspect="1"/>
            </p:cNvPicPr>
            <p:nvPr userDrawn="1">
              <p:custDataLst>
                <p:tags r:id="rId3"/>
              </p:custDataLst>
            </p:nvPr>
          </p:nvPicPr>
          <p:blipFill>
            <a:blip r:embed="rId4" cstate="email"/>
            <a:stretch>
              <a:fillRect/>
            </a:stretch>
          </p:blipFill>
          <p:spPr>
            <a:xfrm>
              <a:off x="1" y="0"/>
              <a:ext cx="1442720" cy="1394579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 userDrawn="1">
              <p:custDataLst>
                <p:tags r:id="rId5"/>
              </p:custDataLst>
            </p:nvPr>
          </p:nvPicPr>
          <p:blipFill>
            <a:blip r:embed="rId4" cstate="email"/>
            <a:stretch>
              <a:fillRect/>
            </a:stretch>
          </p:blipFill>
          <p:spPr>
            <a:xfrm rot="10800000">
              <a:off x="10749279" y="5463421"/>
              <a:ext cx="1442720" cy="1394579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 userDrawn="1">
              <p:custDataLst>
                <p:tags r:id="rId6"/>
              </p:custDataLst>
            </p:nvPr>
          </p:nvPicPr>
          <p:blipFill>
            <a:blip r:embed="rId7" cstate="email"/>
            <a:stretch>
              <a:fillRect/>
            </a:stretch>
          </p:blipFill>
          <p:spPr>
            <a:xfrm>
              <a:off x="7436074" y="194531"/>
              <a:ext cx="4026468" cy="2770813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 userDrawn="1">
              <p:custDataLst>
                <p:tags r:id="rId8"/>
              </p:custDataLst>
            </p:nvPr>
          </p:nvPicPr>
          <p:blipFill>
            <a:blip r:embed="rId9" cstate="email"/>
            <a:stretch>
              <a:fillRect/>
            </a:stretch>
          </p:blipFill>
          <p:spPr>
            <a:xfrm>
              <a:off x="11462542" y="2273093"/>
              <a:ext cx="538360" cy="446827"/>
            </a:xfrm>
            <a:prstGeom prst="rect">
              <a:avLst/>
            </a:prstGeom>
          </p:spPr>
        </p:pic>
        <p:pic>
          <p:nvPicPr>
            <p:cNvPr id="10" name="图片 9"/>
            <p:cNvPicPr>
              <a:picLocks noChangeAspect="1"/>
            </p:cNvPicPr>
            <p:nvPr userDrawn="1">
              <p:custDataLst>
                <p:tags r:id="rId10"/>
              </p:custDataLst>
            </p:nvPr>
          </p:nvPicPr>
          <p:blipFill>
            <a:blip r:embed="rId7" cstate="email"/>
            <a:stretch>
              <a:fillRect/>
            </a:stretch>
          </p:blipFill>
          <p:spPr>
            <a:xfrm>
              <a:off x="729459" y="2496506"/>
              <a:ext cx="4026468" cy="2770813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 userDrawn="1">
              <p:custDataLst>
                <p:tags r:id="rId11"/>
              </p:custDataLst>
            </p:nvPr>
          </p:nvPicPr>
          <p:blipFill>
            <a:blip r:embed="rId9" cstate="email"/>
            <a:stretch>
              <a:fillRect/>
            </a:stretch>
          </p:blipFill>
          <p:spPr>
            <a:xfrm rot="19800000">
              <a:off x="374333" y="5380277"/>
              <a:ext cx="538360" cy="44682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/>
        <p:txBody>
          <a:bodyPr/>
          <a:lstStyle>
            <a:lvl1pPr>
              <a:defRPr spc="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90204" pitchFamily="34" charset="0"/>
                <a:ea typeface="微软雅黑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3"/>
            </p:custDataLst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90204" pitchFamily="34" charset="0"/>
                <a:ea typeface="微软雅黑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4"/>
            </p:custDataLst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90204" pitchFamily="34" charset="0"/>
                <a:ea typeface="微软雅黑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5"/>
            </p:custDataLst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90204" pitchFamily="34" charset="0"/>
                <a:ea typeface="微软雅黑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1" y="0"/>
            <a:ext cx="12191998" cy="6858000"/>
            <a:chOff x="1" y="0"/>
            <a:chExt cx="12191998" cy="6858000"/>
          </a:xfrm>
        </p:grpSpPr>
        <p:sp>
          <p:nvSpPr>
            <p:cNvPr id="8" name="矩形 7"/>
            <p:cNvSpPr/>
            <p:nvPr userDrawn="1">
              <p:custDataLst>
                <p:tags r:id="rId3"/>
              </p:custDataLst>
            </p:nvPr>
          </p:nvSpPr>
          <p:spPr>
            <a:xfrm>
              <a:off x="292800" y="304200"/>
              <a:ext cx="11606400" cy="62496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90204" pitchFamily="34" charset="0"/>
                <a:ea typeface="微软雅黑" charset="-122"/>
              </a:endParaRPr>
            </a:p>
          </p:txBody>
        </p:sp>
        <p:pic>
          <p:nvPicPr>
            <p:cNvPr id="9" name="图片 8"/>
            <p:cNvPicPr>
              <a:picLocks noChangeAspect="1"/>
            </p:cNvPicPr>
            <p:nvPr userDrawn="1">
              <p:custDataLst>
                <p:tags r:id="rId4"/>
              </p:custDataLst>
            </p:nvPr>
          </p:nvPicPr>
          <p:blipFill>
            <a:blip r:embed="rId5" cstate="email"/>
            <a:stretch>
              <a:fillRect/>
            </a:stretch>
          </p:blipFill>
          <p:spPr>
            <a:xfrm>
              <a:off x="1" y="0"/>
              <a:ext cx="1442720" cy="1394579"/>
            </a:xfrm>
            <a:prstGeom prst="rect">
              <a:avLst/>
            </a:prstGeom>
          </p:spPr>
        </p:pic>
        <p:pic>
          <p:nvPicPr>
            <p:cNvPr id="10" name="图片 9"/>
            <p:cNvPicPr>
              <a:picLocks noChangeAspect="1"/>
            </p:cNvPicPr>
            <p:nvPr userDrawn="1">
              <p:custDataLst>
                <p:tags r:id="rId6"/>
              </p:custDataLst>
            </p:nvPr>
          </p:nvPicPr>
          <p:blipFill>
            <a:blip r:embed="rId5" cstate="email"/>
            <a:stretch>
              <a:fillRect/>
            </a:stretch>
          </p:blipFill>
          <p:spPr>
            <a:xfrm rot="10800000">
              <a:off x="10749279" y="5463421"/>
              <a:ext cx="1442720" cy="1394579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7"/>
            </p:custDataLst>
          </p:nvPr>
        </p:nvSpPr>
        <p:spPr>
          <a:xfrm>
            <a:off x="1281600" y="1249200"/>
            <a:ext cx="9626400" cy="723600"/>
          </a:xfrm>
        </p:spPr>
        <p:txBody>
          <a:bodyPr anchor="ctr"/>
          <a:lstStyle>
            <a:lvl1pPr>
              <a:defRPr sz="3200" spc="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90204" pitchFamily="34" charset="0"/>
                <a:ea typeface="微软雅黑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8"/>
            </p:custDataLst>
          </p:nvPr>
        </p:nvSpPr>
        <p:spPr>
          <a:xfrm>
            <a:off x="1281113" y="2163600"/>
            <a:ext cx="9626600" cy="3445200"/>
          </a:xfrm>
        </p:spPr>
        <p:txBody>
          <a:bodyPr/>
          <a:lstStyle>
            <a:lvl1pPr>
              <a:defRPr spc="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90204" pitchFamily="34" charset="0"/>
                <a:ea typeface="微软雅黑" charset="-122"/>
              </a:defRPr>
            </a:lvl1pPr>
            <a:lvl2pPr>
              <a:defRPr spc="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90204" pitchFamily="34" charset="0"/>
                <a:ea typeface="微软雅黑" charset="-122"/>
              </a:defRPr>
            </a:lvl2pPr>
            <a:lvl3pPr>
              <a:defRPr spc="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90204" pitchFamily="34" charset="0"/>
                <a:ea typeface="微软雅黑" charset="-122"/>
              </a:defRPr>
            </a:lvl3pPr>
            <a:lvl4pPr>
              <a:defRPr spc="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90204" pitchFamily="34" charset="0"/>
                <a:ea typeface="微软雅黑" charset="-122"/>
              </a:defRPr>
            </a:lvl4pPr>
            <a:lvl5pPr>
              <a:defRPr spc="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90204" pitchFamily="34" charset="0"/>
                <a:ea typeface="微软雅黑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9"/>
            </p:custDataLst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90204" pitchFamily="34" charset="0"/>
                <a:ea typeface="微软雅黑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90204" pitchFamily="34" charset="0"/>
                <a:ea typeface="微软雅黑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1"/>
            </p:custDataLst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90204" pitchFamily="34" charset="0"/>
                <a:ea typeface="微软雅黑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>
            <p:custDataLst>
              <p:tags r:id="rId2"/>
            </p:custDataLst>
          </p:nvPr>
        </p:nvSpPr>
        <p:spPr>
          <a:xfrm>
            <a:off x="0" y="0"/>
            <a:ext cx="4823460" cy="6866255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baseline="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90204" pitchFamily="34" charset="0"/>
              <a:ea typeface="微软雅黑" charset="-122"/>
              <a:sym typeface="+mn-ea"/>
            </a:endParaRPr>
          </a:p>
        </p:txBody>
      </p:sp>
      <p:grpSp>
        <p:nvGrpSpPr>
          <p:cNvPr id="13" name="组合 12"/>
          <p:cNvGrpSpPr/>
          <p:nvPr>
            <p:custDataLst>
              <p:tags r:id="rId3"/>
            </p:custDataLst>
          </p:nvPr>
        </p:nvGrpSpPr>
        <p:grpSpPr>
          <a:xfrm>
            <a:off x="1" y="0"/>
            <a:ext cx="12191998" cy="6858000"/>
            <a:chOff x="1" y="0"/>
            <a:chExt cx="12191998" cy="6858000"/>
          </a:xfrm>
        </p:grpSpPr>
        <p:pic>
          <p:nvPicPr>
            <p:cNvPr id="14" name="图片 13"/>
            <p:cNvPicPr>
              <a:picLocks noChangeAspect="1"/>
            </p:cNvPicPr>
            <p:nvPr userDrawn="1">
              <p:custDataLst>
                <p:tags r:id="rId4"/>
              </p:custDataLst>
            </p:nvPr>
          </p:nvPicPr>
          <p:blipFill>
            <a:blip r:embed="rId5" cstate="email"/>
            <a:stretch>
              <a:fillRect/>
            </a:stretch>
          </p:blipFill>
          <p:spPr>
            <a:xfrm>
              <a:off x="1" y="0"/>
              <a:ext cx="1442720" cy="1394579"/>
            </a:xfrm>
            <a:prstGeom prst="rect">
              <a:avLst/>
            </a:prstGeom>
          </p:spPr>
        </p:pic>
        <p:pic>
          <p:nvPicPr>
            <p:cNvPr id="15" name="图片 14"/>
            <p:cNvPicPr>
              <a:picLocks noChangeAspect="1"/>
            </p:cNvPicPr>
            <p:nvPr userDrawn="1">
              <p:custDataLst>
                <p:tags r:id="rId6"/>
              </p:custDataLst>
            </p:nvPr>
          </p:nvPicPr>
          <p:blipFill>
            <a:blip r:embed="rId5" cstate="email"/>
            <a:stretch>
              <a:fillRect/>
            </a:stretch>
          </p:blipFill>
          <p:spPr>
            <a:xfrm rot="10800000">
              <a:off x="10749279" y="5463421"/>
              <a:ext cx="1442720" cy="1394579"/>
            </a:xfrm>
            <a:prstGeom prst="rect">
              <a:avLst/>
            </a:prstGeom>
          </p:spPr>
        </p:pic>
        <p:pic>
          <p:nvPicPr>
            <p:cNvPr id="16" name="图片 15"/>
            <p:cNvPicPr>
              <a:picLocks noChangeAspect="1"/>
            </p:cNvPicPr>
            <p:nvPr userDrawn="1">
              <p:custDataLst>
                <p:tags r:id="rId7"/>
              </p:custDataLst>
            </p:nvPr>
          </p:nvPicPr>
          <p:blipFill>
            <a:blip r:embed="rId8" cstate="email"/>
            <a:stretch>
              <a:fillRect/>
            </a:stretch>
          </p:blipFill>
          <p:spPr>
            <a:xfrm>
              <a:off x="7436074" y="194531"/>
              <a:ext cx="4026468" cy="2770813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 userDrawn="1">
              <p:custDataLst>
                <p:tags r:id="rId9"/>
              </p:custDataLst>
            </p:nvPr>
          </p:nvPicPr>
          <p:blipFill>
            <a:blip r:embed="rId10" cstate="email"/>
            <a:stretch>
              <a:fillRect/>
            </a:stretch>
          </p:blipFill>
          <p:spPr>
            <a:xfrm>
              <a:off x="11462542" y="2273093"/>
              <a:ext cx="538360" cy="446827"/>
            </a:xfrm>
            <a:prstGeom prst="rect">
              <a:avLst/>
            </a:prstGeom>
          </p:spPr>
        </p:pic>
        <p:pic>
          <p:nvPicPr>
            <p:cNvPr id="18" name="图片 17"/>
            <p:cNvPicPr>
              <a:picLocks noChangeAspect="1"/>
            </p:cNvPicPr>
            <p:nvPr userDrawn="1">
              <p:custDataLst>
                <p:tags r:id="rId11"/>
              </p:custDataLst>
            </p:nvPr>
          </p:nvPicPr>
          <p:blipFill>
            <a:blip r:embed="rId8" cstate="email"/>
            <a:stretch>
              <a:fillRect/>
            </a:stretch>
          </p:blipFill>
          <p:spPr>
            <a:xfrm>
              <a:off x="729459" y="2496506"/>
              <a:ext cx="4026468" cy="2770813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 userDrawn="1">
              <p:custDataLst>
                <p:tags r:id="rId12"/>
              </p:custDataLst>
            </p:nvPr>
          </p:nvPicPr>
          <p:blipFill>
            <a:blip r:embed="rId10" cstate="email"/>
            <a:stretch>
              <a:fillRect/>
            </a:stretch>
          </p:blipFill>
          <p:spPr>
            <a:xfrm rot="19800000">
              <a:off x="374333" y="5380277"/>
              <a:ext cx="538360" cy="44682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3"/>
            </p:custDataLst>
          </p:nvPr>
        </p:nvSpPr>
        <p:spPr>
          <a:xfrm>
            <a:off x="583200" y="770400"/>
            <a:ext cx="3960000" cy="882000"/>
          </a:xfrm>
        </p:spPr>
        <p:txBody>
          <a:bodyPr anchor="ctr"/>
          <a:lstStyle>
            <a:lvl1pPr>
              <a:defRPr sz="3600" spc="0" baseline="0">
                <a:solidFill>
                  <a:schemeClr val="bg1"/>
                </a:solidFill>
                <a:latin typeface="Arial" panose="020B0604020202090204" pitchFamily="34" charset="0"/>
                <a:ea typeface="微软雅黑" charset="-122"/>
              </a:defRPr>
            </a:lvl1pPr>
          </a:lstStyle>
          <a:p>
            <a:r>
              <a:rPr lang="zh-CN" altLang="en-US" dirty="0"/>
              <a:t>单击编辑标题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4"/>
            </p:custDataLst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90204" pitchFamily="34" charset="0"/>
                <a:ea typeface="微软雅黑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5"/>
            </p:custDataLst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90204" pitchFamily="34" charset="0"/>
                <a:ea typeface="微软雅黑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6"/>
            </p:custDataLst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90204" pitchFamily="34" charset="0"/>
                <a:ea typeface="微软雅黑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7"/>
            </p:custDataLst>
          </p:nvPr>
        </p:nvSpPr>
        <p:spPr>
          <a:xfrm>
            <a:off x="586800" y="1764000"/>
            <a:ext cx="3956400" cy="4093200"/>
          </a:xfrm>
        </p:spPr>
        <p:txBody>
          <a:bodyPr/>
          <a:lstStyle>
            <a:lvl1pPr>
              <a:defRPr spc="0" baseline="0">
                <a:solidFill>
                  <a:schemeClr val="bg1"/>
                </a:solidFill>
                <a:latin typeface="Arial" panose="020B0604020202090204" pitchFamily="34" charset="0"/>
                <a:ea typeface="微软雅黑" charset="-122"/>
              </a:defRPr>
            </a:lvl1pPr>
            <a:lvl2pPr>
              <a:defRPr spc="0" baseline="0">
                <a:solidFill>
                  <a:schemeClr val="bg1"/>
                </a:solidFill>
                <a:latin typeface="Arial" panose="020B0604020202090204" pitchFamily="34" charset="0"/>
                <a:ea typeface="微软雅黑" charset="-122"/>
              </a:defRPr>
            </a:lvl2pPr>
            <a:lvl3pPr>
              <a:defRPr spc="0" baseline="0">
                <a:solidFill>
                  <a:schemeClr val="bg1"/>
                </a:solidFill>
                <a:latin typeface="Arial" panose="020B0604020202090204" pitchFamily="34" charset="0"/>
                <a:ea typeface="微软雅黑" charset="-122"/>
              </a:defRPr>
            </a:lvl3pPr>
            <a:lvl4pPr>
              <a:defRPr spc="0" baseline="0">
                <a:solidFill>
                  <a:schemeClr val="bg1"/>
                </a:solidFill>
                <a:latin typeface="Arial" panose="020B0604020202090204" pitchFamily="34" charset="0"/>
                <a:ea typeface="微软雅黑" charset="-122"/>
              </a:defRPr>
            </a:lvl4pPr>
            <a:lvl5pPr>
              <a:defRPr spc="0" baseline="0">
                <a:solidFill>
                  <a:schemeClr val="bg1"/>
                </a:solidFill>
                <a:latin typeface="Arial" panose="020B0604020202090204" pitchFamily="34" charset="0"/>
                <a:ea typeface="微软雅黑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8"/>
            </p:custDataLst>
          </p:nvPr>
        </p:nvSpPr>
        <p:spPr>
          <a:xfrm>
            <a:off x="5101200" y="769938"/>
            <a:ext cx="6480000" cy="5087937"/>
          </a:xfrm>
        </p:spPr>
        <p:txBody>
          <a:bodyPr/>
          <a:lstStyle>
            <a:lvl1pPr>
              <a:defRPr spc="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90204" pitchFamily="34" charset="0"/>
                <a:ea typeface="微软雅黑" charset="-122"/>
              </a:defRPr>
            </a:lvl1pPr>
            <a:lvl2pPr>
              <a:defRPr spc="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90204" pitchFamily="34" charset="0"/>
                <a:ea typeface="微软雅黑" charset="-122"/>
              </a:defRPr>
            </a:lvl2pPr>
            <a:lvl3pPr>
              <a:defRPr spc="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90204" pitchFamily="34" charset="0"/>
                <a:ea typeface="微软雅黑" charset="-122"/>
              </a:defRPr>
            </a:lvl3pPr>
            <a:lvl4pPr>
              <a:defRPr spc="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90204" pitchFamily="34" charset="0"/>
                <a:ea typeface="微软雅黑" charset="-122"/>
              </a:defRPr>
            </a:lvl4pPr>
            <a:lvl5pPr>
              <a:defRPr spc="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90204" pitchFamily="34" charset="0"/>
                <a:ea typeface="微软雅黑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2"/>
            </p:custDataLst>
          </p:nvPr>
        </p:nvSpPr>
        <p:spPr>
          <a:xfrm>
            <a:off x="0" y="0"/>
            <a:ext cx="12192000" cy="26640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baseline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90204" pitchFamily="34" charset="0"/>
              <a:ea typeface="微软雅黑" charset="-122"/>
              <a:sym typeface="+mn-ea"/>
            </a:endParaRPr>
          </a:p>
        </p:txBody>
      </p:sp>
      <p:grpSp>
        <p:nvGrpSpPr>
          <p:cNvPr id="13" name="组合 12"/>
          <p:cNvGrpSpPr/>
          <p:nvPr>
            <p:custDataLst>
              <p:tags r:id="rId3"/>
            </p:custDataLst>
          </p:nvPr>
        </p:nvGrpSpPr>
        <p:grpSpPr>
          <a:xfrm>
            <a:off x="1" y="0"/>
            <a:ext cx="12191998" cy="6858000"/>
            <a:chOff x="1" y="0"/>
            <a:chExt cx="12191998" cy="6858000"/>
          </a:xfrm>
        </p:grpSpPr>
        <p:pic>
          <p:nvPicPr>
            <p:cNvPr id="14" name="图片 13"/>
            <p:cNvPicPr>
              <a:picLocks noChangeAspect="1"/>
            </p:cNvPicPr>
            <p:nvPr userDrawn="1">
              <p:custDataLst>
                <p:tags r:id="rId4"/>
              </p:custDataLst>
            </p:nvPr>
          </p:nvPicPr>
          <p:blipFill>
            <a:blip r:embed="rId5" cstate="email"/>
            <a:stretch>
              <a:fillRect/>
            </a:stretch>
          </p:blipFill>
          <p:spPr>
            <a:xfrm>
              <a:off x="1" y="0"/>
              <a:ext cx="1442720" cy="1394579"/>
            </a:xfrm>
            <a:prstGeom prst="rect">
              <a:avLst/>
            </a:prstGeom>
          </p:spPr>
        </p:pic>
        <p:pic>
          <p:nvPicPr>
            <p:cNvPr id="15" name="图片 14"/>
            <p:cNvPicPr>
              <a:picLocks noChangeAspect="1"/>
            </p:cNvPicPr>
            <p:nvPr userDrawn="1">
              <p:custDataLst>
                <p:tags r:id="rId6"/>
              </p:custDataLst>
            </p:nvPr>
          </p:nvPicPr>
          <p:blipFill>
            <a:blip r:embed="rId5" cstate="email"/>
            <a:stretch>
              <a:fillRect/>
            </a:stretch>
          </p:blipFill>
          <p:spPr>
            <a:xfrm rot="10800000">
              <a:off x="10749279" y="5463421"/>
              <a:ext cx="1442720" cy="1394579"/>
            </a:xfrm>
            <a:prstGeom prst="rect">
              <a:avLst/>
            </a:prstGeom>
          </p:spPr>
        </p:pic>
        <p:pic>
          <p:nvPicPr>
            <p:cNvPr id="16" name="图片 15"/>
            <p:cNvPicPr>
              <a:picLocks noChangeAspect="1"/>
            </p:cNvPicPr>
            <p:nvPr userDrawn="1">
              <p:custDataLst>
                <p:tags r:id="rId7"/>
              </p:custDataLst>
            </p:nvPr>
          </p:nvPicPr>
          <p:blipFill>
            <a:blip r:embed="rId8" cstate="email"/>
            <a:stretch>
              <a:fillRect/>
            </a:stretch>
          </p:blipFill>
          <p:spPr>
            <a:xfrm>
              <a:off x="7436074" y="194531"/>
              <a:ext cx="4026468" cy="2770813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 userDrawn="1">
              <p:custDataLst>
                <p:tags r:id="rId9"/>
              </p:custDataLst>
            </p:nvPr>
          </p:nvPicPr>
          <p:blipFill>
            <a:blip r:embed="rId10" cstate="email"/>
            <a:stretch>
              <a:fillRect/>
            </a:stretch>
          </p:blipFill>
          <p:spPr>
            <a:xfrm>
              <a:off x="11462542" y="2273093"/>
              <a:ext cx="538360" cy="446827"/>
            </a:xfrm>
            <a:prstGeom prst="rect">
              <a:avLst/>
            </a:prstGeom>
          </p:spPr>
        </p:pic>
        <p:pic>
          <p:nvPicPr>
            <p:cNvPr id="18" name="图片 17"/>
            <p:cNvPicPr>
              <a:picLocks noChangeAspect="1"/>
            </p:cNvPicPr>
            <p:nvPr userDrawn="1">
              <p:custDataLst>
                <p:tags r:id="rId11"/>
              </p:custDataLst>
            </p:nvPr>
          </p:nvPicPr>
          <p:blipFill>
            <a:blip r:embed="rId8" cstate="email"/>
            <a:stretch>
              <a:fillRect/>
            </a:stretch>
          </p:blipFill>
          <p:spPr>
            <a:xfrm>
              <a:off x="729459" y="2496506"/>
              <a:ext cx="4026468" cy="2770813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 userDrawn="1">
              <p:custDataLst>
                <p:tags r:id="rId12"/>
              </p:custDataLst>
            </p:nvPr>
          </p:nvPicPr>
          <p:blipFill>
            <a:blip r:embed="rId10" cstate="email"/>
            <a:stretch>
              <a:fillRect/>
            </a:stretch>
          </p:blipFill>
          <p:spPr>
            <a:xfrm rot="19800000">
              <a:off x="374333" y="5380277"/>
              <a:ext cx="538360" cy="44682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>
          <a:xfrm>
            <a:off x="612000" y="781200"/>
            <a:ext cx="10976400" cy="626400"/>
          </a:xfrm>
        </p:spPr>
        <p:txBody>
          <a:bodyPr anchor="ctr"/>
          <a:lstStyle>
            <a:lvl1pPr algn="ctr">
              <a:defRPr sz="3600" spc="0" baseline="0">
                <a:solidFill>
                  <a:schemeClr val="bg1"/>
                </a:solidFill>
                <a:latin typeface="Arial" panose="020B0604020202090204" pitchFamily="34" charset="0"/>
                <a:ea typeface="微软雅黑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4"/>
            </p:custDataLst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90204" pitchFamily="34" charset="0"/>
                <a:ea typeface="微软雅黑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5"/>
            </p:custDataLst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90204" pitchFamily="34" charset="0"/>
                <a:ea typeface="微软雅黑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6"/>
            </p:custDataLst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90204" pitchFamily="34" charset="0"/>
                <a:ea typeface="微软雅黑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7"/>
            </p:custDataLst>
          </p:nvPr>
        </p:nvSpPr>
        <p:spPr>
          <a:xfrm>
            <a:off x="612000" y="1659600"/>
            <a:ext cx="10975975" cy="828000"/>
          </a:xfrm>
        </p:spPr>
        <p:txBody>
          <a:bodyPr/>
          <a:lstStyle>
            <a:lvl1pPr algn="ctr">
              <a:defRPr spc="0" baseline="0">
                <a:solidFill>
                  <a:schemeClr val="bg1"/>
                </a:solidFill>
                <a:latin typeface="Arial" panose="020B0604020202090204" pitchFamily="34" charset="0"/>
                <a:ea typeface="微软雅黑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8"/>
            </p:custDataLst>
          </p:nvPr>
        </p:nvSpPr>
        <p:spPr>
          <a:xfrm>
            <a:off x="612775" y="2808000"/>
            <a:ext cx="10965600" cy="3430800"/>
          </a:xfrm>
        </p:spPr>
        <p:txBody>
          <a:bodyPr/>
          <a:lstStyle>
            <a:lvl1pPr>
              <a:defRPr spc="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90204" pitchFamily="34" charset="0"/>
                <a:ea typeface="微软雅黑" charset="-122"/>
              </a:defRPr>
            </a:lvl1pPr>
            <a:lvl2pPr>
              <a:defRPr spc="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90204" pitchFamily="34" charset="0"/>
                <a:ea typeface="微软雅黑" charset="-122"/>
              </a:defRPr>
            </a:lvl2pPr>
            <a:lvl3pPr>
              <a:defRPr spc="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90204" pitchFamily="34" charset="0"/>
                <a:ea typeface="微软雅黑" charset="-122"/>
              </a:defRPr>
            </a:lvl3pPr>
            <a:lvl4pPr>
              <a:defRPr spc="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90204" pitchFamily="34" charset="0"/>
                <a:ea typeface="微软雅黑" charset="-122"/>
              </a:defRPr>
            </a:lvl4pPr>
            <a:lvl5pPr>
              <a:defRPr spc="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90204" pitchFamily="34" charset="0"/>
                <a:ea typeface="微软雅黑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>
            <p:custDataLst>
              <p:tags r:id="rId2"/>
            </p:custDataLst>
          </p:nvPr>
        </p:nvSpPr>
        <p:spPr>
          <a:xfrm>
            <a:off x="0" y="5029201"/>
            <a:ext cx="12192000" cy="1828799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baseline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90204" pitchFamily="34" charset="0"/>
              <a:ea typeface="微软雅黑" charset="-122"/>
              <a:sym typeface="+mn-ea"/>
            </a:endParaRPr>
          </a:p>
        </p:txBody>
      </p:sp>
      <p:grpSp>
        <p:nvGrpSpPr>
          <p:cNvPr id="13" name="组合 12"/>
          <p:cNvGrpSpPr/>
          <p:nvPr>
            <p:custDataLst>
              <p:tags r:id="rId3"/>
            </p:custDataLst>
          </p:nvPr>
        </p:nvGrpSpPr>
        <p:grpSpPr>
          <a:xfrm>
            <a:off x="1" y="0"/>
            <a:ext cx="12191998" cy="6858000"/>
            <a:chOff x="1" y="0"/>
            <a:chExt cx="12191998" cy="6858000"/>
          </a:xfrm>
        </p:grpSpPr>
        <p:pic>
          <p:nvPicPr>
            <p:cNvPr id="14" name="图片 13"/>
            <p:cNvPicPr>
              <a:picLocks noChangeAspect="1"/>
            </p:cNvPicPr>
            <p:nvPr userDrawn="1">
              <p:custDataLst>
                <p:tags r:id="rId4"/>
              </p:custDataLst>
            </p:nvPr>
          </p:nvPicPr>
          <p:blipFill>
            <a:blip r:embed="rId5" cstate="email"/>
            <a:stretch>
              <a:fillRect/>
            </a:stretch>
          </p:blipFill>
          <p:spPr>
            <a:xfrm>
              <a:off x="1" y="0"/>
              <a:ext cx="1442720" cy="1394579"/>
            </a:xfrm>
            <a:prstGeom prst="rect">
              <a:avLst/>
            </a:prstGeom>
          </p:spPr>
        </p:pic>
        <p:pic>
          <p:nvPicPr>
            <p:cNvPr id="15" name="图片 14"/>
            <p:cNvPicPr>
              <a:picLocks noChangeAspect="1"/>
            </p:cNvPicPr>
            <p:nvPr userDrawn="1">
              <p:custDataLst>
                <p:tags r:id="rId6"/>
              </p:custDataLst>
            </p:nvPr>
          </p:nvPicPr>
          <p:blipFill>
            <a:blip r:embed="rId5" cstate="email"/>
            <a:stretch>
              <a:fillRect/>
            </a:stretch>
          </p:blipFill>
          <p:spPr>
            <a:xfrm rot="10800000">
              <a:off x="10749279" y="5463421"/>
              <a:ext cx="1442720" cy="1394579"/>
            </a:xfrm>
            <a:prstGeom prst="rect">
              <a:avLst/>
            </a:prstGeom>
          </p:spPr>
        </p:pic>
        <p:pic>
          <p:nvPicPr>
            <p:cNvPr id="16" name="图片 15"/>
            <p:cNvPicPr>
              <a:picLocks noChangeAspect="1"/>
            </p:cNvPicPr>
            <p:nvPr userDrawn="1">
              <p:custDataLst>
                <p:tags r:id="rId7"/>
              </p:custDataLst>
            </p:nvPr>
          </p:nvPicPr>
          <p:blipFill>
            <a:blip r:embed="rId8" cstate="email"/>
            <a:stretch>
              <a:fillRect/>
            </a:stretch>
          </p:blipFill>
          <p:spPr>
            <a:xfrm>
              <a:off x="7436074" y="194531"/>
              <a:ext cx="4026468" cy="2770813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 userDrawn="1">
              <p:custDataLst>
                <p:tags r:id="rId9"/>
              </p:custDataLst>
            </p:nvPr>
          </p:nvPicPr>
          <p:blipFill>
            <a:blip r:embed="rId10" cstate="email"/>
            <a:stretch>
              <a:fillRect/>
            </a:stretch>
          </p:blipFill>
          <p:spPr>
            <a:xfrm>
              <a:off x="11462542" y="2273093"/>
              <a:ext cx="538360" cy="446827"/>
            </a:xfrm>
            <a:prstGeom prst="rect">
              <a:avLst/>
            </a:prstGeom>
          </p:spPr>
        </p:pic>
        <p:pic>
          <p:nvPicPr>
            <p:cNvPr id="18" name="图片 17"/>
            <p:cNvPicPr>
              <a:picLocks noChangeAspect="1"/>
            </p:cNvPicPr>
            <p:nvPr userDrawn="1">
              <p:custDataLst>
                <p:tags r:id="rId11"/>
              </p:custDataLst>
            </p:nvPr>
          </p:nvPicPr>
          <p:blipFill>
            <a:blip r:embed="rId8" cstate="email"/>
            <a:stretch>
              <a:fillRect/>
            </a:stretch>
          </p:blipFill>
          <p:spPr>
            <a:xfrm>
              <a:off x="729459" y="2496506"/>
              <a:ext cx="4026468" cy="2770813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 userDrawn="1">
              <p:custDataLst>
                <p:tags r:id="rId12"/>
              </p:custDataLst>
            </p:nvPr>
          </p:nvPicPr>
          <p:blipFill>
            <a:blip r:embed="rId10" cstate="email"/>
            <a:stretch>
              <a:fillRect/>
            </a:stretch>
          </p:blipFill>
          <p:spPr>
            <a:xfrm rot="19800000">
              <a:off x="374333" y="5380277"/>
              <a:ext cx="538360" cy="44682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>
          <a:xfrm>
            <a:off x="604800" y="669600"/>
            <a:ext cx="10976400" cy="565200"/>
          </a:xfrm>
        </p:spPr>
        <p:txBody>
          <a:bodyPr anchor="ctr"/>
          <a:lstStyle>
            <a:lvl1pPr algn="ctr">
              <a:defRPr sz="3200" spc="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90204" pitchFamily="34" charset="0"/>
                <a:ea typeface="微软雅黑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4"/>
            </p:custDataLst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90204" pitchFamily="34" charset="0"/>
                <a:ea typeface="微软雅黑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5"/>
            </p:custDataLst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90204" pitchFamily="34" charset="0"/>
                <a:ea typeface="微软雅黑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6"/>
            </p:custDataLst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90204" pitchFamily="34" charset="0"/>
                <a:ea typeface="微软雅黑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7"/>
            </p:custDataLst>
          </p:nvPr>
        </p:nvSpPr>
        <p:spPr>
          <a:xfrm>
            <a:off x="604837" y="1681200"/>
            <a:ext cx="10990800" cy="3211200"/>
          </a:xfrm>
        </p:spPr>
        <p:txBody>
          <a:bodyPr/>
          <a:lstStyle>
            <a:lvl1pPr>
              <a:defRPr spc="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90204" pitchFamily="34" charset="0"/>
                <a:ea typeface="微软雅黑" charset="-122"/>
              </a:defRPr>
            </a:lvl1pPr>
            <a:lvl2pPr>
              <a:defRPr spc="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90204" pitchFamily="34" charset="0"/>
                <a:ea typeface="微软雅黑" charset="-122"/>
              </a:defRPr>
            </a:lvl2pPr>
            <a:lvl3pPr>
              <a:defRPr spc="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90204" pitchFamily="34" charset="0"/>
                <a:ea typeface="微软雅黑" charset="-122"/>
              </a:defRPr>
            </a:lvl3pPr>
            <a:lvl4pPr>
              <a:defRPr spc="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90204" pitchFamily="34" charset="0"/>
                <a:ea typeface="微软雅黑" charset="-122"/>
              </a:defRPr>
            </a:lvl4pPr>
            <a:lvl5pPr>
              <a:defRPr spc="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90204" pitchFamily="34" charset="0"/>
                <a:ea typeface="微软雅黑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18"/>
            </p:custDataLst>
          </p:nvPr>
        </p:nvSpPr>
        <p:spPr>
          <a:xfrm>
            <a:off x="594000" y="5180400"/>
            <a:ext cx="11001600" cy="1011600"/>
          </a:xfrm>
        </p:spPr>
        <p:txBody>
          <a:bodyPr/>
          <a:lstStyle>
            <a:lvl1pPr>
              <a:defRPr spc="0" baseline="0">
                <a:solidFill>
                  <a:schemeClr val="bg1"/>
                </a:solidFill>
                <a:latin typeface="Arial" panose="020B0604020202090204" pitchFamily="34" charset="0"/>
                <a:ea typeface="微软雅黑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2"/>
            </p:custDataLst>
          </p:nvPr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baseline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90204" pitchFamily="34" charset="0"/>
              <a:ea typeface="微软雅黑" charset="-122"/>
              <a:sym typeface="+mn-ea"/>
            </a:endParaRPr>
          </a:p>
        </p:txBody>
      </p:sp>
      <p:grpSp>
        <p:nvGrpSpPr>
          <p:cNvPr id="15" name="组合 14"/>
          <p:cNvGrpSpPr/>
          <p:nvPr>
            <p:custDataLst>
              <p:tags r:id="rId3"/>
            </p:custDataLst>
          </p:nvPr>
        </p:nvGrpSpPr>
        <p:grpSpPr>
          <a:xfrm>
            <a:off x="374333" y="194531"/>
            <a:ext cx="11817666" cy="6663469"/>
            <a:chOff x="374333" y="194531"/>
            <a:chExt cx="11817666" cy="6663469"/>
          </a:xfrm>
        </p:grpSpPr>
        <p:pic>
          <p:nvPicPr>
            <p:cNvPr id="17" name="图片 16"/>
            <p:cNvPicPr>
              <a:picLocks noChangeAspect="1"/>
            </p:cNvPicPr>
            <p:nvPr userDrawn="1">
              <p:custDataLst>
                <p:tags r:id="rId4"/>
              </p:custDataLst>
            </p:nvPr>
          </p:nvPicPr>
          <p:blipFill>
            <a:blip r:embed="rId5" cstate="email"/>
            <a:stretch>
              <a:fillRect/>
            </a:stretch>
          </p:blipFill>
          <p:spPr>
            <a:xfrm rot="10800000">
              <a:off x="10749279" y="5463421"/>
              <a:ext cx="1442720" cy="1394579"/>
            </a:xfrm>
            <a:prstGeom prst="rect">
              <a:avLst/>
            </a:prstGeom>
          </p:spPr>
        </p:pic>
        <p:pic>
          <p:nvPicPr>
            <p:cNvPr id="18" name="图片 17"/>
            <p:cNvPicPr>
              <a:picLocks noChangeAspect="1"/>
            </p:cNvPicPr>
            <p:nvPr userDrawn="1">
              <p:custDataLst>
                <p:tags r:id="rId6"/>
              </p:custDataLst>
            </p:nvPr>
          </p:nvPicPr>
          <p:blipFill>
            <a:blip r:embed="rId7" cstate="email"/>
            <a:stretch>
              <a:fillRect/>
            </a:stretch>
          </p:blipFill>
          <p:spPr>
            <a:xfrm>
              <a:off x="7436074" y="194531"/>
              <a:ext cx="4026468" cy="2770813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 userDrawn="1">
              <p:custDataLst>
                <p:tags r:id="rId8"/>
              </p:custDataLst>
            </p:nvPr>
          </p:nvPicPr>
          <p:blipFill>
            <a:blip r:embed="rId9" cstate="email"/>
            <a:stretch>
              <a:fillRect/>
            </a:stretch>
          </p:blipFill>
          <p:spPr>
            <a:xfrm>
              <a:off x="11462542" y="2273093"/>
              <a:ext cx="538360" cy="446827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 userDrawn="1">
              <p:custDataLst>
                <p:tags r:id="rId10"/>
              </p:custDataLst>
            </p:nvPr>
          </p:nvPicPr>
          <p:blipFill>
            <a:blip r:embed="rId7" cstate="email"/>
            <a:stretch>
              <a:fillRect/>
            </a:stretch>
          </p:blipFill>
          <p:spPr>
            <a:xfrm>
              <a:off x="729459" y="2496506"/>
              <a:ext cx="4026468" cy="2770813"/>
            </a:xfrm>
            <a:prstGeom prst="rect">
              <a:avLst/>
            </a:prstGeom>
          </p:spPr>
        </p:pic>
        <p:pic>
          <p:nvPicPr>
            <p:cNvPr id="21" name="图片 20"/>
            <p:cNvPicPr>
              <a:picLocks noChangeAspect="1"/>
            </p:cNvPicPr>
            <p:nvPr userDrawn="1">
              <p:custDataLst>
                <p:tags r:id="rId11"/>
              </p:custDataLst>
            </p:nvPr>
          </p:nvPicPr>
          <p:blipFill>
            <a:blip r:embed="rId9" cstate="email"/>
            <a:stretch>
              <a:fillRect/>
            </a:stretch>
          </p:blipFill>
          <p:spPr>
            <a:xfrm rot="19800000">
              <a:off x="374333" y="5380277"/>
              <a:ext cx="538360" cy="44682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579600" y="237600"/>
            <a:ext cx="11037600" cy="441964"/>
          </a:xfrm>
        </p:spPr>
        <p:txBody>
          <a:bodyPr/>
          <a:lstStyle>
            <a:lvl1pPr>
              <a:defRPr spc="0" baseline="0">
                <a:solidFill>
                  <a:schemeClr val="bg1"/>
                </a:solidFill>
                <a:latin typeface="Arial" panose="020B0604020202090204" pitchFamily="34" charset="0"/>
                <a:ea typeface="微软雅黑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3"/>
            </p:custDataLst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90204" pitchFamily="34" charset="0"/>
                <a:ea typeface="微软雅黑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4"/>
            </p:custDataLst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90204" pitchFamily="34" charset="0"/>
                <a:ea typeface="微软雅黑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5"/>
            </p:custDataLst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90204" pitchFamily="34" charset="0"/>
                <a:ea typeface="微软雅黑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6"/>
            </p:custDataLst>
          </p:nvPr>
        </p:nvSpPr>
        <p:spPr>
          <a:xfrm>
            <a:off x="579600" y="1663200"/>
            <a:ext cx="5342400" cy="2894400"/>
          </a:xfrm>
        </p:spPr>
        <p:txBody>
          <a:bodyPr/>
          <a:lstStyle>
            <a:lvl1pPr>
              <a:defRPr spc="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90204" pitchFamily="34" charset="0"/>
                <a:ea typeface="微软雅黑" charset="-122"/>
              </a:defRPr>
            </a:lvl1pPr>
            <a:lvl2pPr>
              <a:defRPr spc="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90204" pitchFamily="34" charset="0"/>
                <a:ea typeface="微软雅黑" charset="-122"/>
              </a:defRPr>
            </a:lvl2pPr>
            <a:lvl3pPr>
              <a:defRPr spc="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90204" pitchFamily="34" charset="0"/>
                <a:ea typeface="微软雅黑" charset="-122"/>
              </a:defRPr>
            </a:lvl3pPr>
            <a:lvl4pPr>
              <a:defRPr spc="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90204" pitchFamily="34" charset="0"/>
                <a:ea typeface="微软雅黑" charset="-122"/>
              </a:defRPr>
            </a:lvl4pPr>
            <a:lvl5pPr>
              <a:defRPr spc="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90204" pitchFamily="34" charset="0"/>
                <a:ea typeface="微软雅黑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7"/>
            </p:custDataLst>
          </p:nvPr>
        </p:nvSpPr>
        <p:spPr>
          <a:xfrm>
            <a:off x="6242400" y="1663200"/>
            <a:ext cx="5367600" cy="2894400"/>
          </a:xfrm>
        </p:spPr>
        <p:txBody>
          <a:bodyPr/>
          <a:lstStyle>
            <a:lvl1pPr>
              <a:defRPr spc="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90204" pitchFamily="34" charset="0"/>
                <a:ea typeface="微软雅黑" charset="-122"/>
              </a:defRPr>
            </a:lvl1pPr>
            <a:lvl2pPr>
              <a:defRPr spc="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90204" pitchFamily="34" charset="0"/>
                <a:ea typeface="微软雅黑" charset="-122"/>
              </a:defRPr>
            </a:lvl2pPr>
            <a:lvl3pPr>
              <a:defRPr spc="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90204" pitchFamily="34" charset="0"/>
                <a:ea typeface="微软雅黑" charset="-122"/>
              </a:defRPr>
            </a:lvl3pPr>
            <a:lvl4pPr>
              <a:defRPr spc="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90204" pitchFamily="34" charset="0"/>
                <a:ea typeface="微软雅黑" charset="-122"/>
              </a:defRPr>
            </a:lvl4pPr>
            <a:lvl5pPr>
              <a:defRPr spc="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90204" pitchFamily="34" charset="0"/>
                <a:ea typeface="微软雅黑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18"/>
            </p:custDataLst>
          </p:nvPr>
        </p:nvSpPr>
        <p:spPr>
          <a:xfrm>
            <a:off x="572400" y="4816800"/>
            <a:ext cx="5342400" cy="781200"/>
          </a:xfrm>
        </p:spPr>
        <p:txBody>
          <a:bodyPr/>
          <a:lstStyle>
            <a:lvl1pPr>
              <a:defRPr spc="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90204" pitchFamily="34" charset="0"/>
                <a:ea typeface="微软雅黑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9"/>
            </p:custDataLst>
          </p:nvPr>
        </p:nvSpPr>
        <p:spPr>
          <a:xfrm>
            <a:off x="6253200" y="4813200"/>
            <a:ext cx="5367600" cy="781200"/>
          </a:xfrm>
        </p:spPr>
        <p:txBody>
          <a:bodyPr/>
          <a:lstStyle>
            <a:lvl1pPr>
              <a:defRPr spc="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90204" pitchFamily="34" charset="0"/>
                <a:ea typeface="微软雅黑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2"/>
            </p:custDataLst>
          </p:nvPr>
        </p:nvSpPr>
        <p:spPr>
          <a:xfrm>
            <a:off x="0" y="959224"/>
            <a:ext cx="12192000" cy="4939553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baseline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90204" pitchFamily="34" charset="0"/>
              <a:ea typeface="微软雅黑" charset="-122"/>
              <a:sym typeface="+mn-ea"/>
            </a:endParaRPr>
          </a:p>
        </p:txBody>
      </p:sp>
      <p:grpSp>
        <p:nvGrpSpPr>
          <p:cNvPr id="6" name="组合 5"/>
          <p:cNvGrpSpPr/>
          <p:nvPr>
            <p:custDataLst>
              <p:tags r:id="rId3"/>
            </p:custDataLst>
          </p:nvPr>
        </p:nvGrpSpPr>
        <p:grpSpPr>
          <a:xfrm>
            <a:off x="0" y="0"/>
            <a:ext cx="12191999" cy="6857999"/>
            <a:chOff x="0" y="0"/>
            <a:chExt cx="12191999" cy="6857999"/>
          </a:xfrm>
        </p:grpSpPr>
        <p:pic>
          <p:nvPicPr>
            <p:cNvPr id="8" name="图片 7"/>
            <p:cNvPicPr>
              <a:picLocks noChangeAspect="1"/>
            </p:cNvPicPr>
            <p:nvPr userDrawn="1">
              <p:custDataLst>
                <p:tags r:id="rId4"/>
              </p:custDataLst>
            </p:nvPr>
          </p:nvPicPr>
          <p:blipFill>
            <a:blip r:embed="rId5" cstate="email"/>
            <a:stretch>
              <a:fillRect/>
            </a:stretch>
          </p:blipFill>
          <p:spPr>
            <a:xfrm>
              <a:off x="0" y="0"/>
              <a:ext cx="3393463" cy="3280229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 userDrawn="1">
              <p:custDataLst>
                <p:tags r:id="rId6"/>
              </p:custDataLst>
            </p:nvPr>
          </p:nvPicPr>
          <p:blipFill>
            <a:blip r:embed="rId5" cstate="email"/>
            <a:stretch>
              <a:fillRect/>
            </a:stretch>
          </p:blipFill>
          <p:spPr>
            <a:xfrm rot="10800000">
              <a:off x="8798536" y="3577770"/>
              <a:ext cx="3393463" cy="3280229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7"/>
            </p:custDataLst>
          </p:nvPr>
        </p:nvSpPr>
        <p:spPr>
          <a:xfrm>
            <a:off x="1522800" y="1339200"/>
            <a:ext cx="9144000" cy="2386800"/>
          </a:xfrm>
        </p:spPr>
        <p:txBody>
          <a:bodyPr anchor="b"/>
          <a:lstStyle>
            <a:lvl1pPr algn="ctr">
              <a:defRPr sz="6000" spc="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90204" pitchFamily="34" charset="0"/>
                <a:ea typeface="微软雅黑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90204" pitchFamily="34" charset="0"/>
                <a:ea typeface="微软雅黑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90204" pitchFamily="34" charset="0"/>
                <a:ea typeface="微软雅黑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90204" pitchFamily="34" charset="0"/>
                <a:ea typeface="微软雅黑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1"/>
            </p:custDataLst>
          </p:nvPr>
        </p:nvSpPr>
        <p:spPr>
          <a:xfrm>
            <a:off x="1522413" y="3862800"/>
            <a:ext cx="9144000" cy="1656000"/>
          </a:xfrm>
        </p:spPr>
        <p:txBody>
          <a:bodyPr/>
          <a:lstStyle>
            <a:lvl1pPr algn="ctr">
              <a:defRPr spc="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90204" pitchFamily="34" charset="0"/>
                <a:ea typeface="微软雅黑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email"/>
          <a:stretch>
            <a:fillRect/>
          </a:stretch>
        </p:blipFill>
        <p:spPr>
          <a:xfrm rot="10800000">
            <a:off x="9275445" y="4060190"/>
            <a:ext cx="2917190" cy="2820035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 cstate="email"/>
          <a:stretch>
            <a:fillRect/>
          </a:stretch>
        </p:blipFill>
        <p:spPr>
          <a:xfrm>
            <a:off x="7435850" y="194310"/>
            <a:ext cx="4026535" cy="2770505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 cstate="email"/>
          <a:stretch>
            <a:fillRect/>
          </a:stretch>
        </p:blipFill>
        <p:spPr>
          <a:xfrm>
            <a:off x="11462385" y="2273300"/>
            <a:ext cx="538480" cy="447040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5" cstate="email"/>
          <a:stretch>
            <a:fillRect/>
          </a:stretch>
        </p:blipFill>
        <p:spPr>
          <a:xfrm>
            <a:off x="729615" y="2496820"/>
            <a:ext cx="4026535" cy="2770505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7" cstate="email"/>
          <a:stretch>
            <a:fillRect/>
          </a:stretch>
        </p:blipFill>
        <p:spPr>
          <a:xfrm rot="19800000">
            <a:off x="374650" y="5380355"/>
            <a:ext cx="538480" cy="44704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10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90000" tIns="46800" rIns="90000" bIns="46800" rtlCol="0" anchor="t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0" normalizeH="0" baseline="0" noProof="1" dirty="0">
                <a:solidFill>
                  <a:schemeClr val="bg1"/>
                </a:solidFill>
                <a:uFillTx/>
                <a:latin typeface="Arial" panose="020B0604020202090204" pitchFamily="34" charset="0"/>
                <a:ea typeface="微软雅黑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11"/>
            </p:custDataLst>
          </p:nvPr>
        </p:nvSpPr>
        <p:spPr>
          <a:xfrm>
            <a:off x="669882" y="952508"/>
            <a:ext cx="10852237" cy="5388907"/>
          </a:xfrm>
        </p:spPr>
        <p:txBody>
          <a:bodyPr vert="horz" lIns="90000" tIns="46800" rIns="90000" bIns="4680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90204" pitchFamily="34" charset="0"/>
              <a:buChar char="•"/>
              <a:defRPr kumimoji="0" lang="zh-CN" altLang="en-US" sz="1600" b="0" i="0" u="none" strike="noStrike" kern="1200" cap="none" spc="0" normalizeH="0" baseline="0" noProof="1" dirty="0">
                <a:solidFill>
                  <a:schemeClr val="bg1"/>
                </a:solidFill>
                <a:uFillTx/>
                <a:latin typeface="Arial" panose="020B0604020202090204" pitchFamily="34" charset="0"/>
                <a:ea typeface="微软雅黑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9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0" normalizeH="0" baseline="0" noProof="1" dirty="0">
                <a:solidFill>
                  <a:schemeClr val="bg1"/>
                </a:solidFill>
                <a:uFillTx/>
                <a:latin typeface="Arial" panose="020B0604020202090204" pitchFamily="34" charset="0"/>
                <a:ea typeface="微软雅黑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90204" pitchFamily="34" charset="0"/>
              <a:buChar char="•"/>
              <a:defRPr kumimoji="0" lang="zh-CN" altLang="en-US" sz="1600" b="0" i="0" u="none" strike="noStrike" kern="1200" cap="none" spc="0" normalizeH="0" baseline="0" noProof="1" dirty="0">
                <a:solidFill>
                  <a:schemeClr val="bg1"/>
                </a:solidFill>
                <a:uFillTx/>
                <a:latin typeface="Arial" panose="020B0604020202090204" pitchFamily="34" charset="0"/>
                <a:ea typeface="微软雅黑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90204" pitchFamily="34" charset="0"/>
              <a:buChar char="•"/>
              <a:defRPr kumimoji="0" lang="zh-CN" altLang="en-US" sz="1600" b="0" i="0" u="none" strike="noStrike" kern="1200" cap="none" spc="0" normalizeH="0" baseline="0" noProof="1" dirty="0">
                <a:solidFill>
                  <a:schemeClr val="bg1"/>
                </a:solidFill>
                <a:uFillTx/>
                <a:latin typeface="Arial" panose="020B0604020202090204" pitchFamily="34" charset="0"/>
                <a:ea typeface="微软雅黑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90204" pitchFamily="34" charset="0"/>
              <a:buChar char="•"/>
              <a:defRPr kumimoji="0" lang="zh-CN" altLang="en-US" sz="1600" b="0" i="0" u="none" strike="noStrike" kern="1200" cap="none" spc="0" normalizeH="0" baseline="0" noProof="1" dirty="0">
                <a:solidFill>
                  <a:schemeClr val="bg1"/>
                </a:solidFill>
                <a:uFillTx/>
                <a:latin typeface="Arial" panose="020B0604020202090204" pitchFamily="34" charset="0"/>
                <a:ea typeface="微软雅黑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2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90204" pitchFamily="34" charset="0"/>
                <a:ea typeface="微软雅黑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3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90204" pitchFamily="34" charset="0"/>
                <a:ea typeface="微软雅黑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4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90204" pitchFamily="34" charset="0"/>
                <a:ea typeface="微软雅黑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>
            <p:custDataLst>
              <p:tags r:id="rId2"/>
            </p:custDataLst>
          </p:nvPr>
        </p:nvSpPr>
        <p:spPr>
          <a:xfrm>
            <a:off x="1538605" y="1299845"/>
            <a:ext cx="9042400" cy="421513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aseline="0">
              <a:latin typeface="Arial" panose="020B0604020202090204" pitchFamily="34" charset="0"/>
            </a:endParaRPr>
          </a:p>
        </p:txBody>
      </p:sp>
      <p:sp>
        <p:nvSpPr>
          <p:cNvPr id="9" name="矩形 8"/>
          <p:cNvSpPr/>
          <p:nvPr>
            <p:custDataLst>
              <p:tags r:id="rId3"/>
            </p:custDataLst>
          </p:nvPr>
        </p:nvSpPr>
        <p:spPr>
          <a:xfrm>
            <a:off x="1369695" y="1185545"/>
            <a:ext cx="9353550" cy="4467225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A4D5CF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aseline="0">
              <a:latin typeface="Arial" panose="020B0604020202090204" pitchFamily="34" charset="0"/>
            </a:endParaRPr>
          </a:p>
        </p:txBody>
      </p:sp>
      <p:grpSp>
        <p:nvGrpSpPr>
          <p:cNvPr id="12" name="组合 11"/>
          <p:cNvGrpSpPr/>
          <p:nvPr>
            <p:custDataLst>
              <p:tags r:id="rId4"/>
            </p:custDataLst>
          </p:nvPr>
        </p:nvGrpSpPr>
        <p:grpSpPr>
          <a:xfrm>
            <a:off x="1369695" y="992505"/>
            <a:ext cx="9353550" cy="4659630"/>
            <a:chOff x="2157" y="1563"/>
            <a:chExt cx="14730" cy="7338"/>
          </a:xfrm>
        </p:grpSpPr>
        <p:pic>
          <p:nvPicPr>
            <p:cNvPr id="8" name="图片 7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6" cstate="email"/>
            <a:stretch>
              <a:fillRect/>
            </a:stretch>
          </p:blipFill>
          <p:spPr>
            <a:xfrm>
              <a:off x="2157" y="1867"/>
              <a:ext cx="4825" cy="4664"/>
            </a:xfrm>
            <a:prstGeom prst="rect">
              <a:avLst/>
            </a:prstGeom>
          </p:spPr>
        </p:pic>
        <p:pic>
          <p:nvPicPr>
            <p:cNvPr id="10" name="图片 9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8" cstate="email"/>
            <a:stretch>
              <a:fillRect/>
            </a:stretch>
          </p:blipFill>
          <p:spPr>
            <a:xfrm>
              <a:off x="3137" y="7049"/>
              <a:ext cx="647" cy="538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10" cstate="email"/>
            <a:stretch>
              <a:fillRect/>
            </a:stretch>
          </p:blipFill>
          <p:spPr>
            <a:xfrm flipH="1" flipV="1">
              <a:off x="12491" y="4653"/>
              <a:ext cx="4396" cy="4249"/>
            </a:xfrm>
            <a:prstGeom prst="rect">
              <a:avLst/>
            </a:prstGeom>
          </p:spPr>
        </p:pic>
        <p:pic>
          <p:nvPicPr>
            <p:cNvPr id="27" name="图片 26"/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12"/>
            <a:stretch>
              <a:fillRect/>
            </a:stretch>
          </p:blipFill>
          <p:spPr>
            <a:xfrm>
              <a:off x="3880" y="4446"/>
              <a:ext cx="4513" cy="3141"/>
            </a:xfrm>
            <a:prstGeom prst="rect">
              <a:avLst/>
            </a:prstGeom>
          </p:spPr>
        </p:pic>
        <p:pic>
          <p:nvPicPr>
            <p:cNvPr id="28" name="图片 27"/>
            <p:cNvPicPr>
              <a:picLocks noChangeAspect="1"/>
            </p:cNvPicPr>
            <p:nvPr>
              <p:custDataLst>
                <p:tags r:id="rId13"/>
              </p:custDataLst>
            </p:nvPr>
          </p:nvPicPr>
          <p:blipFill>
            <a:blip r:embed="rId12"/>
            <a:stretch>
              <a:fillRect/>
            </a:stretch>
          </p:blipFill>
          <p:spPr>
            <a:xfrm>
              <a:off x="11198" y="1895"/>
              <a:ext cx="4513" cy="3141"/>
            </a:xfrm>
            <a:prstGeom prst="rect">
              <a:avLst/>
            </a:prstGeom>
          </p:spPr>
        </p:pic>
        <p:pic>
          <p:nvPicPr>
            <p:cNvPr id="29" name="图片 28"/>
            <p:cNvPicPr>
              <a:picLocks noChangeAspect="1"/>
            </p:cNvPicPr>
            <p:nvPr>
              <p:custDataLst>
                <p:tags r:id="rId14"/>
              </p:custDataLst>
            </p:nvPr>
          </p:nvPicPr>
          <p:blipFill>
            <a:blip r:embed="rId12"/>
            <a:stretch>
              <a:fillRect/>
            </a:stretch>
          </p:blipFill>
          <p:spPr>
            <a:xfrm>
              <a:off x="4183" y="1563"/>
              <a:ext cx="4513" cy="3141"/>
            </a:xfrm>
            <a:prstGeom prst="rect">
              <a:avLst/>
            </a:prstGeom>
          </p:spPr>
        </p:pic>
        <p:pic>
          <p:nvPicPr>
            <p:cNvPr id="30" name="图片 29"/>
            <p:cNvPicPr>
              <a:picLocks noChangeAspect="1"/>
            </p:cNvPicPr>
            <p:nvPr>
              <p:custDataLst>
                <p:tags r:id="rId15"/>
              </p:custDataLst>
            </p:nvPr>
          </p:nvPicPr>
          <p:blipFill>
            <a:blip r:embed="rId12"/>
            <a:stretch>
              <a:fillRect/>
            </a:stretch>
          </p:blipFill>
          <p:spPr>
            <a:xfrm>
              <a:off x="8392" y="4856"/>
              <a:ext cx="4513" cy="3141"/>
            </a:xfrm>
            <a:prstGeom prst="rect">
              <a:avLst/>
            </a:prstGeom>
          </p:spPr>
        </p:pic>
        <p:pic>
          <p:nvPicPr>
            <p:cNvPr id="26" name="图片 25"/>
            <p:cNvPicPr>
              <a:picLocks noChangeAspect="1"/>
            </p:cNvPicPr>
            <p:nvPr>
              <p:custDataLst>
                <p:tags r:id="rId16"/>
              </p:custDataLst>
            </p:nvPr>
          </p:nvPicPr>
          <p:blipFill>
            <a:blip r:embed="rId17" cstate="email"/>
            <a:stretch>
              <a:fillRect/>
            </a:stretch>
          </p:blipFill>
          <p:spPr>
            <a:xfrm>
              <a:off x="15849" y="3919"/>
              <a:ext cx="603" cy="507"/>
            </a:xfrm>
            <a:prstGeom prst="rect">
              <a:avLst/>
            </a:prstGeom>
          </p:spPr>
        </p:pic>
        <p:pic>
          <p:nvPicPr>
            <p:cNvPr id="31" name="图片 30"/>
            <p:cNvPicPr>
              <a:picLocks noChangeAspect="1"/>
            </p:cNvPicPr>
            <p:nvPr>
              <p:custDataLst>
                <p:tags r:id="rId18"/>
              </p:custDataLst>
            </p:nvPr>
          </p:nvPicPr>
          <p:blipFill>
            <a:blip r:embed="rId19" cstate="email"/>
            <a:stretch>
              <a:fillRect/>
            </a:stretch>
          </p:blipFill>
          <p:spPr>
            <a:xfrm>
              <a:off x="5670" y="2509"/>
              <a:ext cx="525" cy="368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0"/>
            </p:custDataLst>
          </p:nvPr>
        </p:nvSpPr>
        <p:spPr>
          <a:xfrm>
            <a:off x="3358800" y="3254400"/>
            <a:ext cx="5475600" cy="770400"/>
          </a:xfrm>
        </p:spPr>
        <p:txBody>
          <a:bodyPr anchor="b">
            <a:normAutofit/>
          </a:bodyPr>
          <a:lstStyle>
            <a:lvl1pPr algn="ctr" eaLnBrk="1" fontAlgn="auto" latinLnBrk="0" hangingPunct="1">
              <a:defRPr sz="4000" b="1" u="none" strike="noStrike" kern="1200" cap="none" spc="600" normalizeH="0" baseline="0">
                <a:solidFill>
                  <a:schemeClr val="bg1"/>
                </a:solidFill>
                <a:uFillTx/>
                <a:latin typeface="Arial" panose="020B0604020202090204" pitchFamily="34" charset="0"/>
                <a:ea typeface="汉仪旗黑-85S" panose="00020600040101010101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1"/>
            </p:custDataLst>
          </p:nvPr>
        </p:nvSpPr>
        <p:spPr>
          <a:xfrm>
            <a:off x="3744000" y="4064400"/>
            <a:ext cx="4705200" cy="453600"/>
          </a:xfrm>
        </p:spPr>
        <p:txBody>
          <a:bodyPr>
            <a:normAutofit/>
          </a:bodyPr>
          <a:lstStyle>
            <a:lvl1pPr marL="0" indent="0" algn="ctr" eaLnBrk="1" fontAlgn="auto" latinLnBrk="0" hangingPunct="1">
              <a:lnSpc>
                <a:spcPct val="120000"/>
              </a:lnSpc>
              <a:buNone/>
              <a:defRPr sz="1400" spc="300" baseline="0">
                <a:solidFill>
                  <a:schemeClr val="bg1"/>
                </a:solidFill>
                <a:latin typeface="Arial" panose="020B060402020209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22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90204" pitchFamily="34" charset="0"/>
              </a:defRPr>
            </a:lvl1pPr>
          </a:lstStyle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23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90204" pitchFamily="34" charset="0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24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90204" pitchFamily="34" charset="0"/>
              </a:defRPr>
            </a:lvl1pPr>
          </a:lstStyle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email"/>
          <a:stretch>
            <a:fillRect/>
          </a:stretch>
        </p:blipFill>
        <p:spPr>
          <a:xfrm rot="10800000">
            <a:off x="9472295" y="4229100"/>
            <a:ext cx="2719705" cy="26289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 cstate="email"/>
          <a:stretch>
            <a:fillRect/>
          </a:stretch>
        </p:blipFill>
        <p:spPr>
          <a:xfrm>
            <a:off x="7435850" y="194310"/>
            <a:ext cx="4026535" cy="2770505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 cstate="email"/>
          <a:stretch>
            <a:fillRect/>
          </a:stretch>
        </p:blipFill>
        <p:spPr>
          <a:xfrm>
            <a:off x="11462385" y="2273300"/>
            <a:ext cx="538480" cy="447040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5" cstate="email"/>
          <a:stretch>
            <a:fillRect/>
          </a:stretch>
        </p:blipFill>
        <p:spPr>
          <a:xfrm>
            <a:off x="729615" y="2496820"/>
            <a:ext cx="4026535" cy="2770505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7" cstate="email"/>
          <a:stretch>
            <a:fillRect/>
          </a:stretch>
        </p:blipFill>
        <p:spPr>
          <a:xfrm rot="19800000">
            <a:off x="374650" y="5380355"/>
            <a:ext cx="538480" cy="44704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10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0" normalizeH="0" baseline="0" noProof="1" dirty="0">
                <a:solidFill>
                  <a:schemeClr val="bg1"/>
                </a:solidFill>
                <a:uFillTx/>
                <a:latin typeface="Arial" panose="020B0604020202090204" pitchFamily="34" charset="0"/>
                <a:ea typeface="微软雅黑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11"/>
            </p:custDataLst>
          </p:nvPr>
        </p:nvSpPr>
        <p:spPr>
          <a:xfrm>
            <a:off x="669930" y="952508"/>
            <a:ext cx="5283242" cy="5388907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90204" pitchFamily="34" charset="0"/>
              <a:buChar char="•"/>
              <a:defRPr kumimoji="0" lang="zh-CN" altLang="en-US" sz="1600" b="0" i="0" u="none" strike="noStrike" kern="1200" cap="none" spc="0" normalizeH="0" baseline="0" noProof="1" dirty="0">
                <a:solidFill>
                  <a:schemeClr val="bg1"/>
                </a:solidFill>
                <a:uFillTx/>
                <a:latin typeface="Arial" panose="020B0604020202090204" pitchFamily="34" charset="0"/>
                <a:ea typeface="微软雅黑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9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0" normalizeH="0" baseline="0" noProof="1" dirty="0">
                <a:solidFill>
                  <a:schemeClr val="bg1"/>
                </a:solidFill>
                <a:uFillTx/>
                <a:latin typeface="Arial" panose="020B0604020202090204" pitchFamily="34" charset="0"/>
                <a:ea typeface="微软雅黑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90204" pitchFamily="34" charset="0"/>
              <a:buChar char="•"/>
              <a:defRPr kumimoji="0" lang="zh-CN" altLang="en-US" sz="1600" b="0" i="0" u="none" strike="noStrike" kern="1200" cap="none" spc="0" normalizeH="0" baseline="0" noProof="1" dirty="0">
                <a:solidFill>
                  <a:schemeClr val="bg1"/>
                </a:solidFill>
                <a:uFillTx/>
                <a:latin typeface="Arial" panose="020B0604020202090204" pitchFamily="34" charset="0"/>
                <a:ea typeface="微软雅黑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90204" pitchFamily="34" charset="0"/>
              <a:buChar char="•"/>
              <a:defRPr kumimoji="0" lang="zh-CN" altLang="en-US" sz="1600" b="0" i="0" u="none" strike="noStrike" kern="1200" cap="none" spc="0" normalizeH="0" baseline="0" noProof="1" dirty="0">
                <a:solidFill>
                  <a:schemeClr val="bg1"/>
                </a:solidFill>
                <a:uFillTx/>
                <a:latin typeface="Arial" panose="020B0604020202090204" pitchFamily="34" charset="0"/>
                <a:ea typeface="微软雅黑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90204" pitchFamily="34" charset="0"/>
              <a:buChar char="•"/>
              <a:defRPr kumimoji="0" lang="zh-CN" altLang="en-US" sz="1600" b="0" i="0" u="none" strike="noStrike" kern="1200" cap="none" spc="0" normalizeH="0" baseline="0" noProof="1" dirty="0">
                <a:solidFill>
                  <a:schemeClr val="bg1"/>
                </a:solidFill>
                <a:uFillTx/>
                <a:latin typeface="Arial" panose="020B0604020202090204" pitchFamily="34" charset="0"/>
                <a:ea typeface="微软雅黑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12"/>
            </p:custDataLst>
          </p:nvPr>
        </p:nvSpPr>
        <p:spPr>
          <a:xfrm>
            <a:off x="6238877" y="952508"/>
            <a:ext cx="5283242" cy="5388907"/>
          </a:xfrm>
        </p:spPr>
        <p:txBody>
          <a:bodyPr>
            <a:normAutofit/>
          </a:bodyPr>
          <a:lstStyle>
            <a:lvl1pPr>
              <a:defRPr sz="1600" spc="0" baseline="0">
                <a:solidFill>
                  <a:schemeClr val="bg1"/>
                </a:solidFill>
                <a:latin typeface="Arial" panose="020B0604020202090204" pitchFamily="34" charset="0"/>
                <a:ea typeface="微软雅黑" charset="-122"/>
              </a:defRPr>
            </a:lvl1pPr>
            <a:lvl2pPr>
              <a:defRPr sz="1600" spc="0" baseline="0">
                <a:solidFill>
                  <a:schemeClr val="bg1"/>
                </a:solidFill>
                <a:latin typeface="Arial" panose="020B0604020202090204" pitchFamily="34" charset="0"/>
                <a:ea typeface="微软雅黑" charset="-122"/>
              </a:defRPr>
            </a:lvl2pPr>
            <a:lvl3pPr>
              <a:defRPr sz="1600" spc="0" baseline="0">
                <a:solidFill>
                  <a:schemeClr val="bg1"/>
                </a:solidFill>
                <a:latin typeface="Arial" panose="020B0604020202090204" pitchFamily="34" charset="0"/>
                <a:ea typeface="微软雅黑" charset="-122"/>
              </a:defRPr>
            </a:lvl3pPr>
            <a:lvl4pPr>
              <a:defRPr sz="1600" spc="0" baseline="0">
                <a:solidFill>
                  <a:schemeClr val="bg1"/>
                </a:solidFill>
                <a:latin typeface="Arial" panose="020B0604020202090204" pitchFamily="34" charset="0"/>
                <a:ea typeface="微软雅黑" charset="-122"/>
              </a:defRPr>
            </a:lvl4pPr>
            <a:lvl5pPr>
              <a:defRPr sz="1600" spc="0" baseline="0">
                <a:solidFill>
                  <a:schemeClr val="bg1"/>
                </a:solidFill>
                <a:latin typeface="Arial" panose="020B0604020202090204" pitchFamily="34" charset="0"/>
                <a:ea typeface="微软雅黑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13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90204" pitchFamily="34" charset="0"/>
                <a:ea typeface="微软雅黑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14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90204" pitchFamily="34" charset="0"/>
                <a:ea typeface="微软雅黑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15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90204" pitchFamily="34" charset="0"/>
                <a:ea typeface="微软雅黑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图片 2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email"/>
          <a:stretch>
            <a:fillRect/>
          </a:stretch>
        </p:blipFill>
        <p:spPr>
          <a:xfrm rot="10800000">
            <a:off x="9254490" y="4018915"/>
            <a:ext cx="2937510" cy="2839085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 cstate="email"/>
          <a:stretch>
            <a:fillRect/>
          </a:stretch>
        </p:blipFill>
        <p:spPr>
          <a:xfrm>
            <a:off x="7435850" y="194310"/>
            <a:ext cx="4026535" cy="2770505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 cstate="email"/>
          <a:stretch>
            <a:fillRect/>
          </a:stretch>
        </p:blipFill>
        <p:spPr>
          <a:xfrm>
            <a:off x="11462385" y="2273300"/>
            <a:ext cx="538480" cy="447040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5" cstate="email"/>
          <a:stretch>
            <a:fillRect/>
          </a:stretch>
        </p:blipFill>
        <p:spPr>
          <a:xfrm>
            <a:off x="729615" y="2496820"/>
            <a:ext cx="4026535" cy="2770505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7" cstate="email"/>
          <a:stretch>
            <a:fillRect/>
          </a:stretch>
        </p:blipFill>
        <p:spPr>
          <a:xfrm rot="19800000">
            <a:off x="374650" y="5380355"/>
            <a:ext cx="538480" cy="44704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10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0" normalizeH="0" baseline="0" noProof="1" dirty="0">
                <a:solidFill>
                  <a:schemeClr val="bg1"/>
                </a:solidFill>
                <a:uFillTx/>
                <a:latin typeface="Arial" panose="020B0604020202090204" pitchFamily="34" charset="0"/>
                <a:ea typeface="微软雅黑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11"/>
            </p:custDataLst>
          </p:nvPr>
        </p:nvSpPr>
        <p:spPr>
          <a:xfrm>
            <a:off x="669930" y="952508"/>
            <a:ext cx="5283242" cy="381003"/>
          </a:xfrm>
        </p:spPr>
        <p:txBody>
          <a:bodyPr lIns="101600" tIns="38100" rIns="76200" bIns="38100" anchor="t" anchorCtr="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0" u="none" strike="noStrike" kern="1200" cap="none" spc="0" normalizeH="0" baseline="0">
                <a:solidFill>
                  <a:schemeClr val="bg1"/>
                </a:solidFill>
                <a:uFillTx/>
                <a:latin typeface="Arial" panose="020B0604020202090204" pitchFamily="34" charset="0"/>
                <a:ea typeface="微软雅黑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12"/>
            </p:custDataLst>
          </p:nvPr>
        </p:nvSpPr>
        <p:spPr>
          <a:xfrm>
            <a:off x="669925" y="1406525"/>
            <a:ext cx="5283200" cy="4934752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90204" pitchFamily="34" charset="0"/>
              <a:buChar char="•"/>
              <a:defRPr kumimoji="0" lang="zh-CN" altLang="en-US" sz="1600" b="0" i="0" u="none" strike="noStrike" kern="1200" cap="none" spc="0" normalizeH="0" baseline="0" noProof="1" dirty="0">
                <a:solidFill>
                  <a:schemeClr val="bg1"/>
                </a:solidFill>
                <a:uFillTx/>
                <a:latin typeface="Arial" panose="020B0604020202090204" pitchFamily="34" charset="0"/>
                <a:ea typeface="微软雅黑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9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0" normalizeH="0" baseline="0" noProof="1" dirty="0">
                <a:solidFill>
                  <a:schemeClr val="bg1"/>
                </a:solidFill>
                <a:uFillTx/>
                <a:latin typeface="Arial" panose="020B0604020202090204" pitchFamily="34" charset="0"/>
                <a:ea typeface="微软雅黑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90204" pitchFamily="34" charset="0"/>
              <a:buChar char="•"/>
              <a:defRPr kumimoji="0" lang="zh-CN" altLang="en-US" sz="1600" b="0" i="0" u="none" strike="noStrike" kern="1200" cap="none" spc="0" normalizeH="0" baseline="0" noProof="1" dirty="0">
                <a:solidFill>
                  <a:schemeClr val="bg1"/>
                </a:solidFill>
                <a:uFillTx/>
                <a:latin typeface="Arial" panose="020B0604020202090204" pitchFamily="34" charset="0"/>
                <a:ea typeface="微软雅黑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90204" pitchFamily="34" charset="0"/>
              <a:buChar char="•"/>
              <a:defRPr kumimoji="0" lang="zh-CN" altLang="en-US" sz="1600" b="0" i="0" u="none" strike="noStrike" kern="1200" cap="none" spc="0" normalizeH="0" baseline="0" noProof="1" dirty="0">
                <a:solidFill>
                  <a:schemeClr val="bg1"/>
                </a:solidFill>
                <a:uFillTx/>
                <a:latin typeface="Arial" panose="020B0604020202090204" pitchFamily="34" charset="0"/>
                <a:ea typeface="微软雅黑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90204" pitchFamily="34" charset="0"/>
              <a:buChar char="•"/>
              <a:defRPr kumimoji="0" lang="zh-CN" altLang="en-US" sz="1600" b="0" i="0" u="none" strike="noStrike" kern="1200" cap="none" spc="0" normalizeH="0" baseline="0" noProof="1" dirty="0">
                <a:solidFill>
                  <a:schemeClr val="bg1"/>
                </a:solidFill>
                <a:uFillTx/>
                <a:latin typeface="Arial" panose="020B0604020202090204" pitchFamily="34" charset="0"/>
                <a:ea typeface="微软雅黑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13"/>
            </p:custDataLst>
          </p:nvPr>
        </p:nvSpPr>
        <p:spPr>
          <a:xfrm>
            <a:off x="6235750" y="952508"/>
            <a:ext cx="5283242" cy="38100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90204" pitchFamily="34" charset="0"/>
              <a:buNone/>
              <a:defRPr kumimoji="0" lang="zh-CN" altLang="en-US" sz="2000" b="0" i="0" u="none" strike="noStrike" kern="1200" cap="none" spc="0" normalizeH="0" baseline="0" noProof="1" dirty="0">
                <a:solidFill>
                  <a:schemeClr val="bg1"/>
                </a:solidFill>
                <a:uFillTx/>
                <a:latin typeface="Arial" panose="020B0604020202090204" pitchFamily="34" charset="0"/>
                <a:ea typeface="微软雅黑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14"/>
            </p:custDataLst>
          </p:nvPr>
        </p:nvSpPr>
        <p:spPr>
          <a:xfrm>
            <a:off x="6235750" y="1406525"/>
            <a:ext cx="5283242" cy="4934752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90204" pitchFamily="34" charset="0"/>
              <a:buChar char="•"/>
              <a:defRPr kumimoji="0" lang="zh-CN" altLang="en-US" sz="1600" b="0" i="0" u="none" strike="noStrike" kern="1200" cap="none" spc="0" normalizeH="0" baseline="0" noProof="1" dirty="0">
                <a:solidFill>
                  <a:schemeClr val="bg1"/>
                </a:solidFill>
                <a:uFillTx/>
                <a:latin typeface="Arial" panose="020B0604020202090204" pitchFamily="34" charset="0"/>
                <a:ea typeface="微软雅黑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9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0" normalizeH="0" baseline="0" noProof="1" dirty="0">
                <a:solidFill>
                  <a:schemeClr val="bg1"/>
                </a:solidFill>
                <a:uFillTx/>
                <a:latin typeface="Arial" panose="020B0604020202090204" pitchFamily="34" charset="0"/>
                <a:ea typeface="微软雅黑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90204" pitchFamily="34" charset="0"/>
              <a:buChar char="•"/>
              <a:defRPr kumimoji="0" lang="zh-CN" altLang="en-US" sz="1600" b="0" i="0" u="none" strike="noStrike" kern="1200" cap="none" spc="0" normalizeH="0" baseline="0" noProof="1" dirty="0">
                <a:solidFill>
                  <a:schemeClr val="bg1"/>
                </a:solidFill>
                <a:uFillTx/>
                <a:latin typeface="Arial" panose="020B0604020202090204" pitchFamily="34" charset="0"/>
                <a:ea typeface="微软雅黑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90204" pitchFamily="34" charset="0"/>
              <a:buChar char="•"/>
              <a:defRPr kumimoji="0" lang="zh-CN" altLang="en-US" sz="1600" b="0" i="0" u="none" strike="noStrike" kern="1200" cap="none" spc="0" normalizeH="0" baseline="0" noProof="1" dirty="0">
                <a:solidFill>
                  <a:schemeClr val="bg1"/>
                </a:solidFill>
                <a:uFillTx/>
                <a:latin typeface="Arial" panose="020B0604020202090204" pitchFamily="34" charset="0"/>
                <a:ea typeface="微软雅黑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90204" pitchFamily="34" charset="0"/>
              <a:buChar char="•"/>
              <a:defRPr kumimoji="0" lang="zh-CN" altLang="en-US" sz="1600" b="0" i="0" u="none" strike="noStrike" kern="1200" cap="none" spc="0" normalizeH="0" baseline="0" noProof="1" dirty="0">
                <a:solidFill>
                  <a:schemeClr val="bg1"/>
                </a:solidFill>
                <a:uFillTx/>
                <a:latin typeface="Arial" panose="020B0604020202090204" pitchFamily="34" charset="0"/>
                <a:ea typeface="微软雅黑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15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90204" pitchFamily="34" charset="0"/>
                <a:ea typeface="微软雅黑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16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90204" pitchFamily="34" charset="0"/>
                <a:ea typeface="微软雅黑" charset="-122"/>
              </a:defRPr>
            </a:lvl1pPr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17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90204" pitchFamily="34" charset="0"/>
                <a:ea typeface="微软雅黑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/>
          <p:cNvSpPr/>
          <p:nvPr>
            <p:custDataLst>
              <p:tags r:id="rId2"/>
            </p:custDataLst>
          </p:nvPr>
        </p:nvSpPr>
        <p:spPr>
          <a:xfrm>
            <a:off x="202565" y="194310"/>
            <a:ext cx="11798300" cy="647128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aseline="0">
              <a:latin typeface="Arial" panose="020B0604020202090204" pitchFamily="34" charset="0"/>
              <a:ea typeface="微软雅黑" charset="-122"/>
            </a:endParaRPr>
          </a:p>
        </p:txBody>
      </p:sp>
      <p:sp>
        <p:nvSpPr>
          <p:cNvPr id="19" name="矩形 18"/>
          <p:cNvSpPr/>
          <p:nvPr>
            <p:custDataLst>
              <p:tags r:id="rId3"/>
            </p:custDataLst>
          </p:nvPr>
        </p:nvSpPr>
        <p:spPr>
          <a:xfrm>
            <a:off x="-12065" y="0"/>
            <a:ext cx="12204065" cy="6858000"/>
          </a:xfrm>
          <a:prstGeom prst="rect">
            <a:avLst/>
          </a:prstGeom>
          <a:noFill/>
          <a:ln>
            <a:solidFill>
              <a:schemeClr val="accent3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A4D5CF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aseline="0">
              <a:latin typeface="Arial" panose="020B0604020202090204" pitchFamily="34" charset="0"/>
              <a:ea typeface="微软雅黑" charset="-122"/>
            </a:endParaRPr>
          </a:p>
        </p:txBody>
      </p:sp>
      <p:pic>
        <p:nvPicPr>
          <p:cNvPr id="13" name="图片 1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 cstate="email"/>
          <a:stretch>
            <a:fillRect/>
          </a:stretch>
        </p:blipFill>
        <p:spPr>
          <a:xfrm>
            <a:off x="304800" y="2965450"/>
            <a:ext cx="4026535" cy="277114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5" cstate="email"/>
          <a:stretch>
            <a:fillRect/>
          </a:stretch>
        </p:blipFill>
        <p:spPr>
          <a:xfrm>
            <a:off x="7435850" y="194310"/>
            <a:ext cx="4026535" cy="277114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5" cstate="email"/>
          <a:stretch>
            <a:fillRect/>
          </a:stretch>
        </p:blipFill>
        <p:spPr>
          <a:xfrm>
            <a:off x="1053465" y="194310"/>
            <a:ext cx="4026535" cy="277114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5" cstate="email"/>
          <a:stretch>
            <a:fillRect/>
          </a:stretch>
        </p:blipFill>
        <p:spPr>
          <a:xfrm>
            <a:off x="4331335" y="3894455"/>
            <a:ext cx="4026535" cy="277114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0" cstate="email"/>
          <a:stretch>
            <a:fillRect/>
          </a:stretch>
        </p:blipFill>
        <p:spPr>
          <a:xfrm>
            <a:off x="304800" y="2214245"/>
            <a:ext cx="468630" cy="324485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12" cstate="email"/>
          <a:stretch>
            <a:fillRect/>
          </a:stretch>
        </p:blipFill>
        <p:spPr>
          <a:xfrm>
            <a:off x="11462385" y="2273300"/>
            <a:ext cx="538480" cy="44704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/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0" normalizeH="0" baseline="0" noProof="1" dirty="0">
                <a:solidFill>
                  <a:schemeClr val="bg1"/>
                </a:solidFill>
                <a:uFillTx/>
                <a:latin typeface="Arial" panose="020B0604020202090204" pitchFamily="34" charset="0"/>
                <a:ea typeface="微软雅黑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4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90204" pitchFamily="34" charset="0"/>
                <a:ea typeface="微软雅黑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5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90204" pitchFamily="34" charset="0"/>
                <a:ea typeface="微软雅黑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6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90204" pitchFamily="34" charset="0"/>
                <a:ea typeface="微软雅黑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2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email"/>
          <a:stretch>
            <a:fillRect/>
          </a:stretch>
        </p:blipFill>
        <p:spPr>
          <a:xfrm rot="10800000">
            <a:off x="9109075" y="3877945"/>
            <a:ext cx="3082925" cy="2980055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 cstate="email"/>
          <a:stretch>
            <a:fillRect/>
          </a:stretch>
        </p:blipFill>
        <p:spPr>
          <a:xfrm>
            <a:off x="7435850" y="194310"/>
            <a:ext cx="4026535" cy="2770505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 cstate="email"/>
          <a:stretch>
            <a:fillRect/>
          </a:stretch>
        </p:blipFill>
        <p:spPr>
          <a:xfrm>
            <a:off x="11462385" y="2273300"/>
            <a:ext cx="538480" cy="447040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5" cstate="email"/>
          <a:stretch>
            <a:fillRect/>
          </a:stretch>
        </p:blipFill>
        <p:spPr>
          <a:xfrm>
            <a:off x="729615" y="2496820"/>
            <a:ext cx="4026535" cy="2770505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7" cstate="email"/>
          <a:stretch>
            <a:fillRect/>
          </a:stretch>
        </p:blipFill>
        <p:spPr>
          <a:xfrm rot="19800000">
            <a:off x="374650" y="5380355"/>
            <a:ext cx="538480" cy="44704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10"/>
            </p:custDataLst>
          </p:nvPr>
        </p:nvSpPr>
        <p:spPr>
          <a:xfrm>
            <a:off x="669930" y="443234"/>
            <a:ext cx="10852237" cy="441964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0" normalizeH="0" baseline="0" noProof="1" dirty="0">
                <a:solidFill>
                  <a:schemeClr val="bg1"/>
                </a:solidFill>
                <a:uFillTx/>
                <a:latin typeface="Arial" panose="020B0604020202090204" pitchFamily="34" charset="0"/>
                <a:ea typeface="微软雅黑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1"/>
            </p:custDataLst>
          </p:nvPr>
        </p:nvSpPr>
        <p:spPr>
          <a:xfrm>
            <a:off x="669930" y="952508"/>
            <a:ext cx="5283242" cy="5388907"/>
          </a:xfrm>
        </p:spPr>
        <p:txBody>
          <a:bodyPr vert="horz" lIns="101600" tIns="0" rIns="82550" bIns="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90204" pitchFamily="34" charset="0"/>
              <a:buNone/>
              <a:defRPr kumimoji="0" lang="zh-CN" altLang="en-US" sz="1600" b="0" i="0" u="none" strike="noStrike" kern="1200" cap="none" spc="0" normalizeH="0" baseline="0" noProof="1" dirty="0">
                <a:solidFill>
                  <a:schemeClr val="bg1"/>
                </a:solidFill>
                <a:uFillTx/>
                <a:latin typeface="Arial" panose="020B0604020202090204" pitchFamily="34" charset="0"/>
                <a:ea typeface="微软雅黑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9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9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9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9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12"/>
            </p:custDataLst>
          </p:nvPr>
        </p:nvSpPr>
        <p:spPr>
          <a:xfrm>
            <a:off x="6238925" y="952508"/>
            <a:ext cx="5283242" cy="5388907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90204" pitchFamily="34" charset="0"/>
              <a:buChar char="•"/>
              <a:defRPr kumimoji="0" lang="zh-CN" altLang="en-US" sz="1600" b="0" i="0" u="none" strike="noStrike" kern="1200" cap="none" spc="0" normalizeH="0" baseline="0" noProof="1" dirty="0">
                <a:solidFill>
                  <a:schemeClr val="bg1"/>
                </a:solidFill>
                <a:uFillTx/>
                <a:latin typeface="Arial" panose="020B0604020202090204" pitchFamily="34" charset="0"/>
                <a:ea typeface="微软雅黑" charset="-122"/>
                <a:cs typeface="+mn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13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90204" pitchFamily="34" charset="0"/>
                <a:ea typeface="微软雅黑" charset="-122"/>
              </a:defRPr>
            </a:lvl1pPr>
          </a:lstStyle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14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90204" pitchFamily="34" charset="0"/>
                <a:ea typeface="微软雅黑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15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90204" pitchFamily="34" charset="0"/>
                <a:ea typeface="微软雅黑" charset="-122"/>
              </a:defRPr>
            </a:lvl1pPr>
          </a:lstStyle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20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email"/>
          <a:stretch>
            <a:fillRect/>
          </a:stretch>
        </p:blipFill>
        <p:spPr>
          <a:xfrm>
            <a:off x="0" y="0"/>
            <a:ext cx="2351405" cy="2273300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 cstate="email"/>
          <a:stretch>
            <a:fillRect/>
          </a:stretch>
        </p:blipFill>
        <p:spPr>
          <a:xfrm>
            <a:off x="7435850" y="194310"/>
            <a:ext cx="4026535" cy="2770505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 cstate="email"/>
          <a:stretch>
            <a:fillRect/>
          </a:stretch>
        </p:blipFill>
        <p:spPr>
          <a:xfrm>
            <a:off x="11462385" y="2273300"/>
            <a:ext cx="538480" cy="447040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5" cstate="email"/>
          <a:stretch>
            <a:fillRect/>
          </a:stretch>
        </p:blipFill>
        <p:spPr>
          <a:xfrm>
            <a:off x="729615" y="2496820"/>
            <a:ext cx="4026535" cy="2770505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7" cstate="email"/>
          <a:stretch>
            <a:fillRect/>
          </a:stretch>
        </p:blipFill>
        <p:spPr>
          <a:xfrm rot="19800000">
            <a:off x="374650" y="5380355"/>
            <a:ext cx="538480" cy="447040"/>
          </a:xfrm>
          <a:prstGeom prst="rect">
            <a:avLst/>
          </a:prstGeom>
        </p:spPr>
      </p:pic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10"/>
            </p:custDataLst>
          </p:nvPr>
        </p:nvSpPr>
        <p:spPr>
          <a:xfrm>
            <a:off x="10571135" y="952508"/>
            <a:ext cx="950984" cy="5388907"/>
          </a:xfrm>
        </p:spPr>
        <p:txBody>
          <a:bodyPr vert="eaVert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400" b="1" i="0" u="none" strike="noStrike" kern="1200" cap="none" spc="0" normalizeH="0" baseline="0" noProof="1" dirty="0">
                <a:solidFill>
                  <a:schemeClr val="bg1"/>
                </a:solidFill>
                <a:uFillTx/>
                <a:latin typeface="Arial" panose="020B0604020202090204" pitchFamily="34" charset="0"/>
                <a:ea typeface="微软雅黑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11"/>
            </p:custDataLst>
          </p:nvPr>
        </p:nvSpPr>
        <p:spPr>
          <a:xfrm>
            <a:off x="669925" y="952500"/>
            <a:ext cx="9828101" cy="5388907"/>
          </a:xfrm>
        </p:spPr>
        <p:txBody>
          <a:bodyPr vert="eaVert"/>
          <a:lstStyle>
            <a:lvl1pPr indent="0" eaLnBrk="1" fontAlgn="auto" latinLnBrk="0" hangingPunct="1">
              <a:defRPr spc="0" baseline="0">
                <a:solidFill>
                  <a:schemeClr val="bg1"/>
                </a:solidFill>
                <a:latin typeface="Arial" panose="020B0604020202090204" pitchFamily="34" charset="0"/>
                <a:ea typeface="微软雅黑" charset="-122"/>
              </a:defRPr>
            </a:lvl1pPr>
            <a:lvl2pPr indent="0" eaLnBrk="1" fontAlgn="auto" latinLnBrk="0" hangingPunct="1">
              <a:defRPr spc="0" baseline="0">
                <a:solidFill>
                  <a:schemeClr val="bg1"/>
                </a:solidFill>
                <a:latin typeface="Arial" panose="020B0604020202090204" pitchFamily="34" charset="0"/>
                <a:ea typeface="微软雅黑" charset="-122"/>
              </a:defRPr>
            </a:lvl2pPr>
            <a:lvl3pPr indent="0" eaLnBrk="1" fontAlgn="auto" latinLnBrk="0" hangingPunct="1">
              <a:defRPr spc="0" baseline="0">
                <a:solidFill>
                  <a:schemeClr val="bg1"/>
                </a:solidFill>
                <a:latin typeface="Arial" panose="020B0604020202090204" pitchFamily="34" charset="0"/>
                <a:ea typeface="微软雅黑" charset="-122"/>
              </a:defRPr>
            </a:lvl3pPr>
            <a:lvl4pPr indent="0" eaLnBrk="1" fontAlgn="auto" latinLnBrk="0" hangingPunct="1">
              <a:defRPr spc="0" baseline="0">
                <a:solidFill>
                  <a:schemeClr val="bg1"/>
                </a:solidFill>
                <a:latin typeface="Arial" panose="020B0604020202090204" pitchFamily="34" charset="0"/>
                <a:ea typeface="微软雅黑" charset="-122"/>
              </a:defRPr>
            </a:lvl4pPr>
            <a:lvl5pPr indent="0" eaLnBrk="1" fontAlgn="auto" latinLnBrk="0" hangingPunct="1">
              <a:defRPr spc="0" baseline="0">
                <a:solidFill>
                  <a:schemeClr val="bg1"/>
                </a:solidFill>
                <a:latin typeface="Arial" panose="020B0604020202090204" pitchFamily="34" charset="0"/>
                <a:ea typeface="微软雅黑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2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90204" pitchFamily="34" charset="0"/>
                <a:ea typeface="微软雅黑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3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90204" pitchFamily="34" charset="0"/>
                <a:ea typeface="微软雅黑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4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90204" pitchFamily="34" charset="0"/>
                <a:ea typeface="微软雅黑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6" Type="http://schemas.openxmlformats.org/officeDocument/2006/relationships/theme" Target="../theme/theme1.xml"/><Relationship Id="rId25" Type="http://schemas.openxmlformats.org/officeDocument/2006/relationships/tags" Target="../tags/tag225.xml"/><Relationship Id="rId24" Type="http://schemas.openxmlformats.org/officeDocument/2006/relationships/tags" Target="../tags/tag224.xml"/><Relationship Id="rId23" Type="http://schemas.openxmlformats.org/officeDocument/2006/relationships/tags" Target="../tags/tag223.xml"/><Relationship Id="rId22" Type="http://schemas.openxmlformats.org/officeDocument/2006/relationships/tags" Target="../tags/tag222.xml"/><Relationship Id="rId21" Type="http://schemas.openxmlformats.org/officeDocument/2006/relationships/tags" Target="../tags/tag221.xml"/><Relationship Id="rId20" Type="http://schemas.openxmlformats.org/officeDocument/2006/relationships/tags" Target="../tags/tag220.xml"/><Relationship Id="rId2" Type="http://schemas.openxmlformats.org/officeDocument/2006/relationships/slideLayout" Target="../slideLayouts/slideLayout2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20"/>
            </p:custDataLst>
          </p:nvPr>
        </p:nvSpPr>
        <p:spPr>
          <a:xfrm>
            <a:off x="669882" y="443230"/>
            <a:ext cx="10852237" cy="441964"/>
          </a:xfrm>
          <a:prstGeom prst="rect">
            <a:avLst/>
          </a:prstGeom>
        </p:spPr>
        <p:txBody>
          <a:bodyPr vert="horz" lIns="90000" tIns="46800" rIns="90000" bIns="46800" rtlCol="0" anchor="t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1"/>
            </p:custDataLst>
          </p:nvPr>
        </p:nvSpPr>
        <p:spPr>
          <a:xfrm>
            <a:off x="669882" y="952508"/>
            <a:ext cx="10852237" cy="5388907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2"/>
            </p:custDataLst>
          </p:nvPr>
        </p:nvSpPr>
        <p:spPr>
          <a:xfrm>
            <a:off x="879742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 baseline="0">
                <a:solidFill>
                  <a:schemeClr val="tx1">
                    <a:tint val="75000"/>
                  </a:schemeClr>
                </a:solidFill>
                <a:latin typeface="Arial" panose="020B0604020202090204" pitchFamily="34" charset="0"/>
                <a:ea typeface="微软雅黑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3"/>
            </p:custDataLst>
          </p:nvPr>
        </p:nvSpPr>
        <p:spPr>
          <a:xfrm>
            <a:off x="4116000" y="6349833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 baseline="0">
                <a:solidFill>
                  <a:schemeClr val="tx1">
                    <a:tint val="75000"/>
                  </a:schemeClr>
                </a:solidFill>
                <a:latin typeface="Arial" panose="020B0604020202090204" pitchFamily="34" charset="0"/>
                <a:ea typeface="微软雅黑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4"/>
            </p:custDataLst>
          </p:nvPr>
        </p:nvSpPr>
        <p:spPr>
          <a:xfrm>
            <a:off x="8610600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 baseline="0">
                <a:solidFill>
                  <a:schemeClr val="tx1">
                    <a:tint val="75000"/>
                  </a:schemeClr>
                </a:solidFill>
                <a:latin typeface="Arial" panose="020B0604020202090204" pitchFamily="34" charset="0"/>
                <a:ea typeface="微软雅黑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25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400" b="1" u="none" strike="noStrike" kern="1200" cap="none" spc="2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90204" pitchFamily="34" charset="0"/>
          <a:ea typeface="微软雅黑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9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90204" pitchFamily="34" charset="0"/>
          <a:ea typeface="微软雅黑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9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90204" pitchFamily="34" charset="0"/>
          <a:ea typeface="微软雅黑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9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90204" pitchFamily="34" charset="0"/>
          <a:ea typeface="微软雅黑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9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90204" pitchFamily="34" charset="0"/>
          <a:ea typeface="微软雅黑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9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90204" pitchFamily="34" charset="0"/>
          <a:ea typeface="微软雅黑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.xml"/><Relationship Id="rId7" Type="http://schemas.openxmlformats.org/officeDocument/2006/relationships/slideLayout" Target="../slideLayouts/slideLayout1.xml"/><Relationship Id="rId6" Type="http://schemas.openxmlformats.org/officeDocument/2006/relationships/themeOverride" Target="../theme/themeOverride1.xml"/><Relationship Id="rId5" Type="http://schemas.openxmlformats.org/officeDocument/2006/relationships/tags" Target="../tags/tag230.xml"/><Relationship Id="rId4" Type="http://schemas.openxmlformats.org/officeDocument/2006/relationships/tags" Target="../tags/tag229.xml"/><Relationship Id="rId3" Type="http://schemas.openxmlformats.org/officeDocument/2006/relationships/tags" Target="../tags/tag228.xml"/><Relationship Id="rId2" Type="http://schemas.openxmlformats.org/officeDocument/2006/relationships/tags" Target="../tags/tag227.xml"/><Relationship Id="rId1" Type="http://schemas.openxmlformats.org/officeDocument/2006/relationships/tags" Target="../tags/tag22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41.xml"/><Relationship Id="rId1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6.xml"/></Relationships>
</file>

<file path=ppt/slides/_rels/slide8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tags" Target="../tags/tag237.xml"/><Relationship Id="rId5" Type="http://schemas.microsoft.com/office/2007/relationships/diagramDrawing" Target="../diagrams/drawing1.xml"/><Relationship Id="rId4" Type="http://schemas.openxmlformats.org/officeDocument/2006/relationships/diagramColors" Target="../diagrams/colors1.xml"/><Relationship Id="rId3" Type="http://schemas.openxmlformats.org/officeDocument/2006/relationships/diagramQuickStyle" Target="../diagrams/quickStyle1.xml"/><Relationship Id="rId2" Type="http://schemas.openxmlformats.org/officeDocument/2006/relationships/diagramLayout" Target="../diagrams/layout1.xml"/><Relationship Id="rId1" Type="http://schemas.openxmlformats.org/officeDocument/2006/relationships/diagramData" Target="../diagrams/data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1045210" y="2195830"/>
            <a:ext cx="8883650" cy="1324610"/>
          </a:xfrm>
          <a:noFill/>
        </p:spPr>
        <p:txBody>
          <a:bodyPr wrap="square">
            <a:normAutofit fontScale="90000"/>
          </a:bodyPr>
          <a:lstStyle/>
          <a:p>
            <a:br>
              <a:rPr lang="zh-CN" altLang="en-US" dirty="0">
                <a:latin typeface="华文琥珀" panose="02010800040101010101" pitchFamily="2" charset="-122"/>
                <a:ea typeface="华文琥珀" panose="02010800040101010101" pitchFamily="2" charset="-122"/>
                <a:sym typeface="+mn-ea"/>
              </a:rPr>
            </a:br>
            <a:br>
              <a:rPr lang="zh-CN" altLang="en-US"/>
            </a:br>
            <a:endParaRPr lang="zh-CN" altLang="en-US" dirty="0">
              <a:solidFill>
                <a:schemeClr val="bg1"/>
              </a:solidFill>
              <a:uFillTx/>
            </a:endParaRPr>
          </a:p>
        </p:txBody>
      </p:sp>
      <p:sp>
        <p:nvSpPr>
          <p:cNvPr id="5" name="副标题 4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3159760" y="3355340"/>
            <a:ext cx="5871845" cy="453390"/>
          </a:xfrm>
          <a:noFill/>
        </p:spPr>
        <p:txBody>
          <a:bodyPr wrap="square">
            <a:noAutofit/>
          </a:bodyPr>
          <a:lstStyle/>
          <a:p>
            <a:r>
              <a:rPr lang="zh-CN" altLang="en-US" sz="2800" dirty="0">
                <a:solidFill>
                  <a:schemeClr val="tx1"/>
                </a:solidFill>
                <a:sym typeface="+mn-ea"/>
              </a:rPr>
              <a:t>上海外国语大学贤达经济人文学院</a:t>
            </a:r>
            <a:endParaRPr lang="zh-CN" altLang="en-US" sz="2800">
              <a:solidFill>
                <a:schemeClr val="tx1"/>
              </a:solidFill>
            </a:endParaRPr>
          </a:p>
          <a:p>
            <a:endParaRPr lang="zh-CN" altLang="en-US" sz="2800" dirty="0">
              <a:solidFill>
                <a:schemeClr val="tx1"/>
              </a:solidFill>
              <a:uFillTx/>
            </a:endParaRPr>
          </a:p>
        </p:txBody>
      </p:sp>
      <p:sp>
        <p:nvSpPr>
          <p:cNvPr id="2" name="文本占位符 1"/>
          <p:cNvSpPr>
            <a:spLocks noGrp="1"/>
          </p:cNvSpPr>
          <p:nvPr>
            <p:ph type="body" sz="quarter" idx="13"/>
            <p:custDataLst>
              <p:tags r:id="rId3"/>
            </p:custDataLst>
          </p:nvPr>
        </p:nvSpPr>
        <p:spPr>
          <a:xfrm>
            <a:off x="1969135" y="4599940"/>
            <a:ext cx="5438775" cy="801370"/>
          </a:xfrm>
        </p:spPr>
        <p:txBody>
          <a:bodyPr>
            <a:noAutofit/>
          </a:bodyPr>
          <a:lstStyle/>
          <a:p>
            <a:r>
              <a:rPr lang="zh-CN" altLang="en-US" sz="2400">
                <a:solidFill>
                  <a:schemeClr val="tx1"/>
                </a:solidFill>
              </a:rPr>
              <a:t>外语学院听力课程示范方案研讨小组</a:t>
            </a:r>
            <a:endParaRPr lang="zh-CN" altLang="en-US" sz="2400">
              <a:solidFill>
                <a:schemeClr val="tx1"/>
              </a:solidFill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4"/>
            <p:custDataLst>
              <p:tags r:id="rId4"/>
            </p:custDataLst>
          </p:nvPr>
        </p:nvSpPr>
        <p:spPr>
          <a:xfrm>
            <a:off x="7505700" y="4699000"/>
            <a:ext cx="2423795" cy="374650"/>
          </a:xfrm>
        </p:spPr>
        <p:txBody>
          <a:bodyPr>
            <a:normAutofit fontScale="25000" lnSpcReduction="20000"/>
          </a:bodyPr>
          <a:lstStyle/>
          <a:p>
            <a:pPr algn="r"/>
            <a:r>
              <a:rPr lang="en-US" altLang="zh-CN" sz="8000" dirty="0">
                <a:solidFill>
                  <a:schemeClr val="tx1"/>
                </a:solidFill>
                <a:sym typeface="+mn-ea"/>
              </a:rPr>
              <a:t> 2020</a:t>
            </a:r>
            <a:r>
              <a:rPr lang="zh-CN" altLang="en-US" sz="8000" dirty="0">
                <a:solidFill>
                  <a:schemeClr val="tx1"/>
                </a:solidFill>
                <a:sym typeface="+mn-ea"/>
              </a:rPr>
              <a:t>年</a:t>
            </a:r>
            <a:r>
              <a:rPr lang="en-US" altLang="zh-CN" sz="8000" dirty="0">
                <a:solidFill>
                  <a:schemeClr val="tx1"/>
                </a:solidFill>
                <a:sym typeface="+mn-ea"/>
              </a:rPr>
              <a:t>2</a:t>
            </a:r>
            <a:r>
              <a:rPr lang="zh-CN" altLang="en-US" sz="8000" dirty="0">
                <a:solidFill>
                  <a:schemeClr val="tx1"/>
                </a:solidFill>
                <a:sym typeface="+mn-ea"/>
              </a:rPr>
              <a:t>月</a:t>
            </a:r>
            <a:r>
              <a:rPr lang="en-US" altLang="zh-CN" sz="8000" dirty="0">
                <a:solidFill>
                  <a:schemeClr val="tx1"/>
                </a:solidFill>
                <a:sym typeface="+mn-ea"/>
              </a:rPr>
              <a:t>16</a:t>
            </a:r>
            <a:r>
              <a:rPr lang="zh-CN" altLang="en-US" sz="8000" dirty="0">
                <a:solidFill>
                  <a:schemeClr val="tx1"/>
                </a:solidFill>
                <a:sym typeface="+mn-ea"/>
              </a:rPr>
              <a:t>日</a:t>
            </a:r>
            <a:endParaRPr lang="en-US" altLang="zh-CN" dirty="0"/>
          </a:p>
          <a:p>
            <a:pPr algn="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2327275" y="2075180"/>
            <a:ext cx="7602220" cy="7683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4400" dirty="0">
                <a:latin typeface="华文琥珀" panose="02010800040101010101" pitchFamily="2" charset="-122"/>
                <a:ea typeface="华文琥珀" panose="02010800040101010101" pitchFamily="2" charset="-122"/>
                <a:sym typeface="+mn-ea"/>
              </a:rPr>
              <a:t>视听说线上课程示范教学预案</a:t>
            </a:r>
            <a:endParaRPr lang="zh-CN" altLang="en-US" sz="4400"/>
          </a:p>
        </p:txBody>
      </p:sp>
    </p:spTree>
    <p:custDataLst>
      <p:tags r:id="rId5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CN" altLang="en-US" sz="3600">
                <a:solidFill>
                  <a:schemeClr val="tx1"/>
                </a:solidFill>
              </a:rPr>
              <a:t>教材问题：</a:t>
            </a:r>
            <a:endParaRPr lang="zh-CN" altLang="en-US" sz="3600">
              <a:solidFill>
                <a:schemeClr val="tx1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69882" y="1413518"/>
            <a:ext cx="10852237" cy="5388907"/>
          </a:xfrm>
        </p:spPr>
        <p:txBody>
          <a:bodyPr/>
          <a:lstStyle/>
          <a:p>
            <a:pPr marL="0" indent="0">
              <a:buNone/>
            </a:pPr>
            <a:r>
              <a:rPr lang="en-US" altLang="zh-CN" sz="2800">
                <a:solidFill>
                  <a:schemeClr val="tx1"/>
                </a:solidFill>
              </a:rPr>
              <a:t>1. 如无纸质版，教研组统一扫描成pdf或word版</a:t>
            </a:r>
            <a:r>
              <a:rPr lang="zh-CN" altLang="en-US" sz="2800">
                <a:solidFill>
                  <a:schemeClr val="tx1"/>
                </a:solidFill>
              </a:rPr>
              <a:t>组内分享</a:t>
            </a:r>
            <a:endParaRPr lang="zh-CN" altLang="en-US" sz="280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zh-CN" altLang="en-US" sz="280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altLang="zh-CN" sz="2800">
                <a:solidFill>
                  <a:schemeClr val="tx1"/>
                </a:solidFill>
              </a:rPr>
              <a:t>2. </a:t>
            </a:r>
            <a:r>
              <a:rPr lang="zh-CN" altLang="en-US" sz="2800">
                <a:solidFill>
                  <a:schemeClr val="tx1"/>
                </a:solidFill>
              </a:rPr>
              <a:t>学生用书也</a:t>
            </a:r>
            <a:r>
              <a:rPr lang="en-US" altLang="zh-CN" sz="2800">
                <a:solidFill>
                  <a:schemeClr val="tx1"/>
                </a:solidFill>
                <a:sym typeface="+mn-ea"/>
              </a:rPr>
              <a:t>统一扫描成pdf或word</a:t>
            </a:r>
            <a:r>
              <a:rPr lang="zh-CN" altLang="en-US" sz="2800">
                <a:solidFill>
                  <a:schemeClr val="tx1"/>
                </a:solidFill>
                <a:sym typeface="+mn-ea"/>
              </a:rPr>
              <a:t>分享给学生</a:t>
            </a:r>
            <a:endParaRPr lang="zh-CN" altLang="en-US" sz="2800">
              <a:solidFill>
                <a:schemeClr val="tx1"/>
              </a:solidFill>
              <a:sym typeface="+mn-ea"/>
            </a:endParaRPr>
          </a:p>
          <a:p>
            <a:pPr marL="0" indent="0">
              <a:buNone/>
            </a:pPr>
            <a:endParaRPr lang="zh-CN" altLang="en-US" sz="2800">
              <a:solidFill>
                <a:schemeClr val="tx1"/>
              </a:solidFill>
              <a:sym typeface="+mn-ea"/>
            </a:endParaRPr>
          </a:p>
          <a:p>
            <a:pPr marL="0" indent="0">
              <a:buNone/>
            </a:pPr>
            <a:r>
              <a:rPr lang="en-US" altLang="zh-CN" sz="2800">
                <a:solidFill>
                  <a:schemeClr val="tx1"/>
                </a:solidFill>
                <a:sym typeface="+mn-ea"/>
              </a:rPr>
              <a:t>3. </a:t>
            </a:r>
            <a:r>
              <a:rPr lang="zh-CN" altLang="en-US" sz="2800">
                <a:solidFill>
                  <a:schemeClr val="tx1"/>
                </a:solidFill>
                <a:sym typeface="+mn-ea"/>
              </a:rPr>
              <a:t>教材听力音频及视频教师可根据教学内容上传至超星平台、班级微信群等供学生练习</a:t>
            </a:r>
            <a:endParaRPr lang="zh-CN" altLang="en-US" sz="2800">
              <a:solidFill>
                <a:schemeClr val="tx1"/>
              </a:solidFill>
              <a:sym typeface="+mn-ea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sz="3200">
                <a:solidFill>
                  <a:schemeClr val="tx1"/>
                </a:solidFill>
                <a:sym typeface="+mn-ea"/>
              </a:rPr>
              <a:t>常见其他问题与解答</a:t>
            </a:r>
            <a:br>
              <a:rPr lang="zh-CN" altLang="en-US" sz="3200">
                <a:solidFill>
                  <a:schemeClr val="tx1"/>
                </a:solidFill>
              </a:rPr>
            </a:br>
            <a:endParaRPr lang="zh-CN" altLang="en-US" sz="3200">
              <a:solidFill>
                <a:schemeClr val="tx1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253490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sz="2400" dirty="0">
                <a:solidFill>
                  <a:schemeClr val="tx1"/>
                </a:solidFill>
              </a:rPr>
              <a:t>1. </a:t>
            </a:r>
            <a:r>
              <a:rPr lang="zh-CN" altLang="en-US" sz="2400" dirty="0">
                <a:solidFill>
                  <a:schemeClr val="tx1"/>
                </a:solidFill>
              </a:rPr>
              <a:t>班级规模较大，教师来不及收发作业怎么办？</a:t>
            </a:r>
            <a:endParaRPr lang="zh-CN" altLang="en-US" sz="24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zh-CN" altLang="en-US" sz="2400" dirty="0">
                <a:solidFill>
                  <a:schemeClr val="tx1"/>
                </a:solidFill>
              </a:rPr>
              <a:t>答：安排班长或小组长兼职助教，收齐打包上传，给予平时分作为奖励。</a:t>
            </a:r>
            <a:endParaRPr lang="zh-CN" altLang="en-US" sz="24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altLang="zh-CN" sz="2400" dirty="0">
                <a:solidFill>
                  <a:schemeClr val="tx1"/>
                </a:solidFill>
              </a:rPr>
              <a:t>2. </a:t>
            </a:r>
            <a:r>
              <a:rPr lang="zh-CN" altLang="en-US" sz="2400" dirty="0">
                <a:solidFill>
                  <a:schemeClr val="tx1"/>
                </a:solidFill>
              </a:rPr>
              <a:t>部分学生无法参加直播怎么办？</a:t>
            </a:r>
            <a:endParaRPr lang="zh-CN" altLang="en-US" sz="24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zh-CN" altLang="en-US" sz="2400" dirty="0">
                <a:solidFill>
                  <a:schemeClr val="tx1"/>
                </a:solidFill>
              </a:rPr>
              <a:t>答：建议直播录屏（obs软件），请学生查看回放。</a:t>
            </a:r>
            <a:endParaRPr lang="zh-CN" altLang="en-US" sz="24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altLang="zh-CN" sz="2400" dirty="0">
                <a:solidFill>
                  <a:schemeClr val="tx1"/>
                </a:solidFill>
              </a:rPr>
              <a:t>3. </a:t>
            </a:r>
            <a:r>
              <a:rPr lang="zh-CN" altLang="en-US" sz="2400" dirty="0">
                <a:solidFill>
                  <a:schemeClr val="tx1"/>
                </a:solidFill>
              </a:rPr>
              <a:t>对于有些适合教室里进行的练习，网上无法实现操作怎么办？</a:t>
            </a:r>
            <a:endParaRPr lang="zh-CN" altLang="en-US" sz="24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zh-CN" altLang="en-US" sz="2400" dirty="0">
                <a:solidFill>
                  <a:schemeClr val="tx1"/>
                </a:solidFill>
              </a:rPr>
              <a:t>答：建议把这些练习延后，到线下教学开始后进行，或者采用其他练习替代。</a:t>
            </a:r>
            <a:endParaRPr lang="zh-CN" altLang="en-US" sz="24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zh-CN" altLang="en-US" sz="2400" dirty="0"/>
          </a:p>
          <a:p>
            <a:pPr marL="0" indent="0">
              <a:buNone/>
            </a:pPr>
            <a:endParaRPr lang="zh-CN" altLang="en-US" sz="2400" dirty="0"/>
          </a:p>
        </p:txBody>
      </p:sp>
    </p:spTree>
    <p:custDataLst>
      <p:tags r:id="rId1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insertfill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2318385" y="2022475"/>
            <a:ext cx="6252845" cy="119888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en-US" altLang="zh-CN" sz="7200" b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D5121A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汉仪超级战甲W" charset="0"/>
                <a:ea typeface="汉仪超级战甲W" charset="0"/>
              </a:rPr>
              <a:t>Thank you </a:t>
            </a:r>
            <a:endParaRPr lang="zh-CN" altLang="en-US" sz="7200" b="1">
              <a:ln w="9525">
                <a:solidFill>
                  <a:schemeClr val="bg1"/>
                </a:solidFill>
                <a:prstDash val="solid"/>
              </a:ln>
              <a:solidFill>
                <a:srgbClr val="D5121A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汉仪超级战甲W" charset="0"/>
              <a:ea typeface="汉仪超级战甲W" charset="0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sz="4000">
                <a:solidFill>
                  <a:schemeClr val="tx1"/>
                </a:solidFill>
              </a:rPr>
              <a:t>成员表</a:t>
            </a:r>
            <a:endParaRPr sz="4000">
              <a:solidFill>
                <a:schemeClr val="tx1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48005" y="1430020"/>
            <a:ext cx="11509375" cy="5141595"/>
          </a:xfrm>
        </p:spPr>
        <p:txBody>
          <a:bodyPr>
            <a:normAutofit/>
          </a:bodyPr>
          <a:p>
            <a:r>
              <a:rPr lang="zh-CN" altLang="en-US" sz="2800">
                <a:solidFill>
                  <a:schemeClr val="tx1"/>
                </a:solidFill>
              </a:rPr>
              <a:t>方案策划：闫慧峰  田野  李强</a:t>
            </a:r>
            <a:endParaRPr lang="zh-CN" altLang="en-US" sz="2800">
              <a:solidFill>
                <a:schemeClr val="tx1"/>
              </a:solidFill>
            </a:endParaRPr>
          </a:p>
          <a:p>
            <a:r>
              <a:rPr lang="zh-CN" altLang="en-US" sz="2800">
                <a:solidFill>
                  <a:schemeClr val="tx1"/>
                </a:solidFill>
              </a:rPr>
              <a:t>小组成员：闫慧峰 张亚敬 霍佳 姚淑燕 陆建 佳荷 陈颖 赵顺花 田野 </a:t>
            </a:r>
            <a:endParaRPr lang="zh-CN" altLang="en-US" sz="2800">
              <a:solidFill>
                <a:schemeClr val="tx1"/>
              </a:solidFill>
            </a:endParaRPr>
          </a:p>
          <a:p>
            <a:r>
              <a:rPr lang="zh-CN" altLang="en-US" sz="2800">
                <a:solidFill>
                  <a:schemeClr val="tx1"/>
                </a:solidFill>
              </a:rPr>
              <a:t>特别顾问：孙建 冯奇 李强 司学慧  昌兰华  田野 蔡懿焱 王峰强</a:t>
            </a:r>
            <a:endParaRPr lang="zh-CN" altLang="en-US" sz="2800">
              <a:solidFill>
                <a:schemeClr val="tx1"/>
              </a:solidFill>
            </a:endParaRPr>
          </a:p>
          <a:p>
            <a:r>
              <a:rPr lang="zh-CN" altLang="en-US" sz="2800">
                <a:solidFill>
                  <a:schemeClr val="tx1"/>
                </a:solidFill>
              </a:rPr>
              <a:t>素材提供：孙建 冯奇 李强 司学慧 李彩薇 蔡懿焱 陶洁</a:t>
            </a:r>
            <a:endParaRPr lang="zh-CN" altLang="en-US" sz="2800">
              <a:solidFill>
                <a:schemeClr val="tx1"/>
              </a:solidFill>
            </a:endParaRPr>
          </a:p>
          <a:p>
            <a:r>
              <a:rPr lang="en-US" altLang="zh-CN" sz="2800">
                <a:solidFill>
                  <a:schemeClr val="tx1"/>
                </a:solidFill>
              </a:rPr>
              <a:t>PPT</a:t>
            </a:r>
            <a:r>
              <a:rPr sz="2800">
                <a:solidFill>
                  <a:schemeClr val="tx1"/>
                </a:solidFill>
              </a:rPr>
              <a:t>制作：闫慧峰 </a:t>
            </a:r>
            <a:endParaRPr sz="2800">
              <a:solidFill>
                <a:schemeClr val="tx1"/>
              </a:solidFill>
            </a:endParaRPr>
          </a:p>
          <a:p>
            <a:r>
              <a:rPr lang="en-US" altLang="zh-CN" sz="2800">
                <a:solidFill>
                  <a:schemeClr val="tx1"/>
                </a:solidFill>
              </a:rPr>
              <a:t>PPT</a:t>
            </a:r>
            <a:r>
              <a:rPr sz="2800">
                <a:solidFill>
                  <a:schemeClr val="tx1"/>
                </a:solidFill>
              </a:rPr>
              <a:t>校对：李强 田野 </a:t>
            </a:r>
            <a:endParaRPr sz="2800">
              <a:solidFill>
                <a:schemeClr val="tx1"/>
              </a:solidFill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038860"/>
            <a:ext cx="10515600" cy="4351338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altLang="zh-CN" sz="3600">
                <a:solidFill>
                  <a:schemeClr val="tx1"/>
                </a:solidFill>
              </a:rPr>
              <a:t>1. </a:t>
            </a:r>
            <a:r>
              <a:rPr lang="zh-CN" altLang="en-US" sz="3600">
                <a:solidFill>
                  <a:schemeClr val="tx1"/>
                </a:solidFill>
                <a:sym typeface="+mn-ea"/>
              </a:rPr>
              <a:t>指导精神</a:t>
            </a:r>
            <a:endParaRPr lang="zh-CN" altLang="en-US" sz="360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altLang="zh-CN" sz="3600">
                <a:solidFill>
                  <a:schemeClr val="tx1"/>
                </a:solidFill>
              </a:rPr>
              <a:t>2.</a:t>
            </a:r>
            <a:r>
              <a:rPr lang="zh-CN" altLang="en-US" sz="3600">
                <a:solidFill>
                  <a:schemeClr val="tx1"/>
                </a:solidFill>
                <a:sym typeface="+mn-ea"/>
              </a:rPr>
              <a:t>上课原则</a:t>
            </a:r>
            <a:r>
              <a:rPr lang="en-US" altLang="zh-CN" sz="3600">
                <a:solidFill>
                  <a:schemeClr val="tx1"/>
                </a:solidFill>
              </a:rPr>
              <a:t> </a:t>
            </a:r>
            <a:endParaRPr lang="en-US" altLang="zh-CN" sz="360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altLang="zh-CN" sz="3600">
                <a:solidFill>
                  <a:schemeClr val="tx1"/>
                </a:solidFill>
              </a:rPr>
              <a:t>3. </a:t>
            </a:r>
            <a:r>
              <a:rPr lang="zh-CN" altLang="en-US" sz="3600">
                <a:solidFill>
                  <a:schemeClr val="tx1"/>
                </a:solidFill>
              </a:rPr>
              <a:t>教学方案</a:t>
            </a:r>
            <a:endParaRPr lang="zh-CN" altLang="en-US" sz="360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altLang="zh-CN" sz="3600">
                <a:solidFill>
                  <a:schemeClr val="tx1"/>
                </a:solidFill>
              </a:rPr>
              <a:t>4. </a:t>
            </a:r>
            <a:r>
              <a:rPr lang="zh-CN" altLang="en-US" sz="3600">
                <a:solidFill>
                  <a:schemeClr val="tx1"/>
                </a:solidFill>
              </a:rPr>
              <a:t>上课流程</a:t>
            </a:r>
            <a:endParaRPr lang="zh-CN" altLang="en-US" sz="360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altLang="zh-CN" sz="3600">
                <a:solidFill>
                  <a:schemeClr val="tx1"/>
                </a:solidFill>
              </a:rPr>
              <a:t>5. </a:t>
            </a:r>
            <a:r>
              <a:rPr lang="zh-CN" altLang="en-US" sz="3600">
                <a:solidFill>
                  <a:schemeClr val="tx1"/>
                </a:solidFill>
              </a:rPr>
              <a:t>课程考核方式</a:t>
            </a:r>
            <a:endParaRPr lang="zh-CN" altLang="en-US" sz="360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altLang="zh-CN" sz="3600">
                <a:solidFill>
                  <a:schemeClr val="tx1"/>
                </a:solidFill>
              </a:rPr>
              <a:t>6. </a:t>
            </a:r>
            <a:r>
              <a:rPr lang="zh-CN" altLang="en-US" sz="3600">
                <a:solidFill>
                  <a:schemeClr val="tx1"/>
                </a:solidFill>
              </a:rPr>
              <a:t>教材问题</a:t>
            </a:r>
            <a:endParaRPr lang="zh-CN" altLang="en-US" sz="360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altLang="zh-CN" sz="3600">
                <a:solidFill>
                  <a:schemeClr val="tx1"/>
                </a:solidFill>
              </a:rPr>
              <a:t>7. </a:t>
            </a:r>
            <a:r>
              <a:rPr lang="zh-CN" altLang="en-US" sz="3600">
                <a:solidFill>
                  <a:schemeClr val="tx1"/>
                </a:solidFill>
              </a:rPr>
              <a:t>常见问题与解答</a:t>
            </a:r>
            <a:endParaRPr lang="zh-CN" altLang="en-US" sz="3600">
              <a:solidFill>
                <a:schemeClr val="tx1"/>
              </a:solidFill>
            </a:endParaRPr>
          </a:p>
          <a:p>
            <a:endParaRPr lang="zh-CN" altLang="en-US"/>
          </a:p>
          <a:p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8152765" y="1038860"/>
            <a:ext cx="1106170" cy="296608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p>
            <a:r>
              <a:rPr lang="zh-CN" altLang="en-US" sz="6000"/>
              <a:t>目录</a:t>
            </a:r>
            <a:endParaRPr lang="zh-CN" altLang="en-US" sz="6000"/>
          </a:p>
        </p:txBody>
      </p:sp>
    </p:spTree>
    <p:custDataLst>
      <p:tags r:id="rId1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69925" y="443230"/>
            <a:ext cx="10852150" cy="1529080"/>
          </a:xfrm>
        </p:spPr>
        <p:txBody>
          <a:bodyPr>
            <a:normAutofit/>
          </a:bodyPr>
          <a:lstStyle/>
          <a:p>
            <a:r>
              <a:rPr lang="en-US" altLang="zh-CN"/>
              <a:t> </a:t>
            </a:r>
            <a:r>
              <a:rPr lang="zh-CN" altLang="en-US" sz="4400">
                <a:solidFill>
                  <a:schemeClr val="tx1"/>
                </a:solidFill>
              </a:rPr>
              <a:t>指导精神：</a:t>
            </a:r>
            <a:endParaRPr lang="zh-CN" altLang="en-US" sz="4400">
              <a:solidFill>
                <a:schemeClr val="tx1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69925" y="1459230"/>
            <a:ext cx="10515600" cy="4351338"/>
          </a:xfrm>
        </p:spPr>
        <p:txBody>
          <a:bodyPr>
            <a:normAutofit/>
          </a:bodyPr>
          <a:lstStyle/>
          <a:p>
            <a:r>
              <a:rPr lang="zh-CN" altLang="en-US" sz="3200" dirty="0">
                <a:solidFill>
                  <a:schemeClr val="tx1"/>
                </a:solidFill>
                <a:sym typeface="+mn-ea"/>
              </a:rPr>
              <a:t>对标市教委精神、学校总体部署，</a:t>
            </a:r>
            <a:r>
              <a:rPr lang="zh-CN" altLang="en-US" sz="3200" dirty="0">
                <a:solidFill>
                  <a:schemeClr val="tx1"/>
                </a:solidFill>
              </a:rPr>
              <a:t>在线课程应考虑高效和稳定，同时兼顾教学效果，建议优先使用合适的慕课或金课等免费在线资源。</a:t>
            </a:r>
            <a:endParaRPr lang="en-US" altLang="zh-CN" sz="3200" dirty="0">
              <a:solidFill>
                <a:schemeClr val="tx1"/>
              </a:solidFill>
            </a:endParaRPr>
          </a:p>
          <a:p>
            <a:r>
              <a:rPr lang="zh-CN" altLang="en-US" sz="3200" dirty="0">
                <a:solidFill>
                  <a:schemeClr val="tx1"/>
                </a:solidFill>
              </a:rPr>
              <a:t>严格教学管理，把控学生参与度，监控学习效果，为恢复面授后的教学打下扎实基础。</a:t>
            </a:r>
            <a:endParaRPr lang="zh-CN" altLang="en-US" sz="3200" dirty="0">
              <a:solidFill>
                <a:schemeClr val="tx1"/>
              </a:solidFill>
            </a:endParaRPr>
          </a:p>
          <a:p>
            <a:endParaRPr lang="zh-CN" altLang="en-US" dirty="0"/>
          </a:p>
          <a:p>
            <a:endParaRPr lang="zh-CN" altLang="en-US" dirty="0"/>
          </a:p>
          <a:p>
            <a:endParaRPr lang="zh-CN" altLang="en-US" dirty="0"/>
          </a:p>
        </p:txBody>
      </p:sp>
    </p:spTree>
    <p:custDataLst>
      <p:tags r:id="rId1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69882" y="987429"/>
            <a:ext cx="10852237" cy="441964"/>
          </a:xfrm>
        </p:spPr>
        <p:txBody>
          <a:bodyPr>
            <a:noAutofit/>
          </a:bodyPr>
          <a:lstStyle/>
          <a:p>
            <a:r>
              <a:rPr lang="zh-CN" altLang="en-US" sz="4800">
                <a:solidFill>
                  <a:schemeClr val="tx1"/>
                </a:solidFill>
                <a:sym typeface="+mn-ea"/>
              </a:rPr>
              <a:t>上课原则</a:t>
            </a:r>
            <a:endParaRPr lang="zh-CN" altLang="en-US" sz="4800">
              <a:solidFill>
                <a:schemeClr val="tx1"/>
              </a:solidFill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69882" y="1727208"/>
            <a:ext cx="10852237" cy="5388907"/>
          </a:xfrm>
        </p:spPr>
        <p:txBody>
          <a:bodyPr/>
          <a:lstStyle/>
          <a:p>
            <a:endParaRPr lang="zh-CN" altLang="en-US" dirty="0"/>
          </a:p>
          <a:p>
            <a:pPr marL="0" indent="0">
              <a:buNone/>
            </a:pPr>
            <a:r>
              <a:rPr lang="en-US" altLang="zh-CN" sz="3200" dirty="0">
                <a:solidFill>
                  <a:schemeClr val="tx1"/>
                </a:solidFill>
              </a:rPr>
              <a:t>1. </a:t>
            </a:r>
            <a:r>
              <a:rPr lang="zh-CN" altLang="en-US" sz="3200" dirty="0">
                <a:solidFill>
                  <a:schemeClr val="tx1"/>
                </a:solidFill>
              </a:rPr>
              <a:t>保证教学效果和参与度；选择合适的在线教学模式</a:t>
            </a:r>
            <a:endParaRPr lang="zh-CN" altLang="en-US" sz="32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altLang="zh-CN" sz="3200" dirty="0">
                <a:solidFill>
                  <a:schemeClr val="tx1"/>
                </a:solidFill>
              </a:rPr>
              <a:t>2.</a:t>
            </a:r>
            <a:r>
              <a:rPr lang="zh-CN" altLang="en-US" sz="3200" dirty="0">
                <a:solidFill>
                  <a:schemeClr val="tx1"/>
                </a:solidFill>
              </a:rPr>
              <a:t>“学习通”必须用；</a:t>
            </a:r>
            <a:endParaRPr lang="zh-CN" altLang="en-US" sz="32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altLang="zh-CN" sz="3200" dirty="0">
                <a:solidFill>
                  <a:schemeClr val="tx1"/>
                </a:solidFill>
              </a:rPr>
              <a:t>3. </a:t>
            </a:r>
            <a:r>
              <a:rPr lang="zh-CN" altLang="en-US" sz="3200" dirty="0">
                <a:solidFill>
                  <a:schemeClr val="tx1"/>
                </a:solidFill>
              </a:rPr>
              <a:t>直播课时间根据教务处公布的课表安排；</a:t>
            </a:r>
            <a:endParaRPr lang="zh-CN" altLang="en-US" sz="32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altLang="zh-CN" sz="3200" dirty="0">
                <a:solidFill>
                  <a:schemeClr val="tx1"/>
                </a:solidFill>
              </a:rPr>
              <a:t>4. </a:t>
            </a:r>
            <a:r>
              <a:rPr lang="zh-CN" altLang="en-US" sz="3200" dirty="0">
                <a:solidFill>
                  <a:schemeClr val="tx1"/>
                </a:solidFill>
              </a:rPr>
              <a:t>考虑到直播课可能出现网络问题，需要有后备预案</a:t>
            </a:r>
            <a:endParaRPr lang="zh-CN" altLang="en-US" sz="3200" dirty="0">
              <a:solidFill>
                <a:schemeClr val="tx1"/>
              </a:solidFill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87655" y="146685"/>
            <a:ext cx="11732895" cy="6689090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endParaRPr lang="zh-CN" altLang="en-US" sz="3600" dirty="0">
              <a:solidFill>
                <a:schemeClr val="tx1"/>
              </a:solidFill>
              <a:sym typeface="+mn-ea"/>
            </a:endParaRPr>
          </a:p>
          <a:p>
            <a:pPr marL="0" indent="0">
              <a:buNone/>
            </a:pPr>
            <a:endParaRPr lang="zh-CN" altLang="en-US" sz="3600" dirty="0">
              <a:solidFill>
                <a:schemeClr val="tx1"/>
              </a:solidFill>
              <a:sym typeface="+mn-ea"/>
            </a:endParaRPr>
          </a:p>
          <a:p>
            <a:pPr marL="0" indent="0">
              <a:buNone/>
            </a:pPr>
            <a:r>
              <a:rPr lang="zh-CN" altLang="en-US" sz="4000" dirty="0">
                <a:solidFill>
                  <a:schemeClr val="tx1"/>
                </a:solidFill>
                <a:sym typeface="+mn-ea"/>
              </a:rPr>
              <a:t>教学周期：</a:t>
            </a:r>
            <a:r>
              <a:rPr lang="en-US" altLang="zh-CN" sz="4000" dirty="0">
                <a:solidFill>
                  <a:schemeClr val="tx1"/>
                </a:solidFill>
                <a:sym typeface="+mn-ea"/>
              </a:rPr>
              <a:t>4-8</a:t>
            </a:r>
            <a:r>
              <a:rPr lang="zh-CN" altLang="en-US" sz="4000" dirty="0">
                <a:solidFill>
                  <a:schemeClr val="tx1"/>
                </a:solidFill>
                <a:sym typeface="+mn-ea"/>
              </a:rPr>
              <a:t>周  （据疫情等情况调整）</a:t>
            </a:r>
            <a:endParaRPr lang="zh-CN" altLang="en-US" sz="40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zh-CN" altLang="en-US" sz="40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zh-CN" altLang="en-US" sz="4000" dirty="0">
                <a:solidFill>
                  <a:schemeClr val="tx1"/>
                </a:solidFill>
              </a:rPr>
              <a:t>教学方案：</a:t>
            </a:r>
            <a:endParaRPr lang="zh-CN" altLang="en-US" sz="40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zh-CN" altLang="en-US" sz="4000" b="1" dirty="0">
                <a:solidFill>
                  <a:schemeClr val="tx1"/>
                </a:solidFill>
              </a:rPr>
              <a:t>英语听力组：慕课+直播+平台建设及管理(超星/iTEST)</a:t>
            </a:r>
            <a:endParaRPr lang="zh-CN" altLang="en-US" sz="40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zh-CN" altLang="en-US" sz="4000" dirty="0">
                <a:solidFill>
                  <a:schemeClr val="tx1"/>
                </a:solidFill>
              </a:rPr>
              <a:t> 慕课：推荐集美大学慕课</a:t>
            </a:r>
            <a:r>
              <a:rPr lang="en-US" altLang="zh-CN" sz="4000" dirty="0">
                <a:solidFill>
                  <a:schemeClr val="tx1"/>
                </a:solidFill>
              </a:rPr>
              <a:t>“</a:t>
            </a:r>
            <a:r>
              <a:rPr lang="zh-CN" altLang="en-US" sz="4000" dirty="0">
                <a:solidFill>
                  <a:schemeClr val="tx1"/>
                </a:solidFill>
              </a:rPr>
              <a:t>英语听力技能与实践</a:t>
            </a:r>
            <a:r>
              <a:rPr lang="en-US" altLang="zh-CN" sz="4000" dirty="0">
                <a:solidFill>
                  <a:schemeClr val="tx1"/>
                </a:solidFill>
              </a:rPr>
              <a:t>”</a:t>
            </a:r>
            <a:r>
              <a:rPr lang="zh-CN" altLang="en-US" sz="4000" dirty="0">
                <a:solidFill>
                  <a:schemeClr val="tx1"/>
                </a:solidFill>
              </a:rPr>
              <a:t>（有助于专四及四六级备考</a:t>
            </a:r>
            <a:r>
              <a:rPr lang="zh-CN" altLang="en-US" sz="4000" dirty="0">
                <a:solidFill>
                  <a:srgbClr val="FF0000"/>
                </a:solidFill>
              </a:rPr>
              <a:t>）（建议作为</a:t>
            </a:r>
            <a:r>
              <a:rPr lang="en-US" altLang="zh-CN" sz="4000" dirty="0">
                <a:solidFill>
                  <a:srgbClr val="FF0000"/>
                </a:solidFill>
              </a:rPr>
              <a:t>30</a:t>
            </a:r>
            <a:r>
              <a:rPr lang="zh-CN" altLang="en-US" sz="4000" dirty="0">
                <a:solidFill>
                  <a:srgbClr val="FF0000"/>
                </a:solidFill>
              </a:rPr>
              <a:t>分钟工作量）</a:t>
            </a:r>
            <a:endParaRPr lang="zh-CN" altLang="en-US" sz="40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zh-CN" altLang="en-US" sz="4000" dirty="0">
                <a:solidFill>
                  <a:schemeClr val="tx1"/>
                </a:solidFill>
              </a:rPr>
              <a:t> 直播：教师可使用腾讯会议</a:t>
            </a:r>
            <a:r>
              <a:rPr lang="en-US" altLang="zh-CN" sz="4000" dirty="0">
                <a:solidFill>
                  <a:schemeClr val="tx1"/>
                </a:solidFill>
              </a:rPr>
              <a:t>/Zoom/</a:t>
            </a:r>
            <a:r>
              <a:rPr lang="zh-CN" altLang="en-US" sz="4000" dirty="0">
                <a:solidFill>
                  <a:schemeClr val="tx1"/>
                </a:solidFill>
              </a:rPr>
              <a:t>瞩目等线上</a:t>
            </a:r>
            <a:r>
              <a:rPr lang="zh-CN" altLang="en-US" sz="4000" dirty="0">
                <a:solidFill>
                  <a:srgbClr val="FF0000"/>
                </a:solidFill>
              </a:rPr>
              <a:t>会议或</a:t>
            </a:r>
            <a:r>
              <a:rPr lang="zh-CN" altLang="en-US" sz="4000" dirty="0">
                <a:solidFill>
                  <a:schemeClr val="tx1"/>
                </a:solidFill>
              </a:rPr>
              <a:t>直播平台，实现在线答疑、作业点评、话题讨</a:t>
            </a:r>
            <a:endParaRPr lang="zh-CN" altLang="en-US" sz="40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zh-CN" altLang="en-US" sz="4000" dirty="0">
                <a:solidFill>
                  <a:schemeClr val="tx1"/>
                </a:solidFill>
              </a:rPr>
              <a:t>            论等互动（建议</a:t>
            </a:r>
            <a:r>
              <a:rPr lang="zh-CN" altLang="en-US" sz="4000" dirty="0">
                <a:solidFill>
                  <a:srgbClr val="FF0000"/>
                </a:solidFill>
              </a:rPr>
              <a:t>不少于</a:t>
            </a:r>
            <a:r>
              <a:rPr lang="en-US" altLang="zh-CN" sz="4000" dirty="0">
                <a:solidFill>
                  <a:schemeClr val="tx1"/>
                </a:solidFill>
              </a:rPr>
              <a:t>30</a:t>
            </a:r>
            <a:r>
              <a:rPr lang="zh-CN" altLang="en-US" sz="4000" dirty="0">
                <a:solidFill>
                  <a:schemeClr val="tx1"/>
                </a:solidFill>
              </a:rPr>
              <a:t>分钟）</a:t>
            </a:r>
            <a:endParaRPr lang="zh-CN" altLang="en-US" sz="40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zh-CN" altLang="en-US" sz="4000" dirty="0">
                <a:solidFill>
                  <a:schemeClr val="tx1"/>
                </a:solidFill>
              </a:rPr>
              <a:t>平台建设与管理：超星平台上传预习资料、课后作业，数据管理，讨论区答疑等（</a:t>
            </a:r>
            <a:r>
              <a:rPr lang="en-US" altLang="zh-CN" sz="4000" dirty="0">
                <a:solidFill>
                  <a:schemeClr val="tx1"/>
                </a:solidFill>
              </a:rPr>
              <a:t>30</a:t>
            </a:r>
            <a:r>
              <a:rPr lang="zh-CN" altLang="en-US" sz="4000" dirty="0">
                <a:solidFill>
                  <a:schemeClr val="tx1"/>
                </a:solidFill>
              </a:rPr>
              <a:t>分钟）</a:t>
            </a:r>
            <a:endParaRPr lang="zh-CN" altLang="en-US" sz="40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zh-CN" altLang="en-US" sz="4000" b="1" dirty="0">
                <a:solidFill>
                  <a:schemeClr val="tx1"/>
                </a:solidFill>
              </a:rPr>
              <a:t>小语种听力组：慕课或录播</a:t>
            </a:r>
            <a:r>
              <a:rPr lang="en-US" altLang="zh-CN" sz="4000" b="1" dirty="0">
                <a:solidFill>
                  <a:schemeClr val="tx1"/>
                </a:solidFill>
              </a:rPr>
              <a:t>+</a:t>
            </a:r>
            <a:r>
              <a:rPr lang="zh-CN" altLang="en-US" sz="4000" b="1" dirty="0">
                <a:solidFill>
                  <a:schemeClr val="tx1"/>
                </a:solidFill>
              </a:rPr>
              <a:t>直播</a:t>
            </a:r>
            <a:r>
              <a:rPr lang="en-US" altLang="zh-CN" sz="4000" b="1" dirty="0">
                <a:solidFill>
                  <a:schemeClr val="tx1"/>
                </a:solidFill>
              </a:rPr>
              <a:t>+</a:t>
            </a:r>
            <a:r>
              <a:rPr lang="zh-CN" altLang="en-US" sz="4000" b="1" dirty="0">
                <a:solidFill>
                  <a:schemeClr val="tx1"/>
                </a:solidFill>
                <a:sym typeface="+mn-ea"/>
              </a:rPr>
              <a:t>平台建设及管理(超星</a:t>
            </a:r>
            <a:r>
              <a:rPr lang="zh-CN" altLang="en-US" sz="4000" dirty="0">
                <a:solidFill>
                  <a:schemeClr val="tx1"/>
                </a:solidFill>
                <a:sym typeface="+mn-ea"/>
              </a:rPr>
              <a:t>平台上传预习资料、课后作业，数据管理，讨论区答疑等</a:t>
            </a:r>
            <a:r>
              <a:rPr lang="zh-CN" altLang="en-US" sz="4000" b="1" dirty="0">
                <a:solidFill>
                  <a:schemeClr val="tx1"/>
                </a:solidFill>
                <a:sym typeface="+mn-ea"/>
              </a:rPr>
              <a:t>）</a:t>
            </a:r>
            <a:endParaRPr lang="zh-CN" altLang="en-US" sz="4000" b="1" dirty="0">
              <a:solidFill>
                <a:schemeClr val="tx1"/>
              </a:solidFill>
              <a:sym typeface="+mn-ea"/>
            </a:endParaRPr>
          </a:p>
          <a:p>
            <a:pPr marL="0" indent="0">
              <a:buNone/>
            </a:pPr>
            <a:r>
              <a:rPr lang="zh-CN" altLang="en-US" sz="4000" b="1" dirty="0">
                <a:solidFill>
                  <a:schemeClr val="tx1"/>
                </a:solidFill>
                <a:sym typeface="+mn-ea"/>
              </a:rPr>
              <a:t>录播：课前制作速课</a:t>
            </a:r>
            <a:r>
              <a:rPr lang="en-US" altLang="zh-CN" sz="4000" b="1" dirty="0">
                <a:solidFill>
                  <a:schemeClr val="tx1"/>
                </a:solidFill>
                <a:sym typeface="+mn-ea"/>
              </a:rPr>
              <a:t>/PPT</a:t>
            </a:r>
            <a:r>
              <a:rPr lang="zh-CN" altLang="en-US" sz="4000" b="1" dirty="0">
                <a:solidFill>
                  <a:schemeClr val="tx1"/>
                </a:solidFill>
                <a:sym typeface="+mn-ea"/>
              </a:rPr>
              <a:t>录屏微课，上传超星平台（建议</a:t>
            </a:r>
            <a:r>
              <a:rPr lang="en-US" altLang="zh-CN" sz="4000" b="1" dirty="0">
                <a:solidFill>
                  <a:schemeClr val="tx1"/>
                </a:solidFill>
                <a:sym typeface="+mn-ea"/>
              </a:rPr>
              <a:t>15-30</a:t>
            </a:r>
            <a:r>
              <a:rPr lang="zh-CN" altLang="en-US" sz="4000" b="1" dirty="0">
                <a:solidFill>
                  <a:schemeClr val="tx1"/>
                </a:solidFill>
                <a:sym typeface="+mn-ea"/>
              </a:rPr>
              <a:t>分钟）</a:t>
            </a:r>
            <a:endParaRPr lang="zh-CN" altLang="en-US" sz="4000" b="1" dirty="0">
              <a:solidFill>
                <a:schemeClr val="tx1"/>
              </a:solidFill>
              <a:sym typeface="+mn-ea"/>
            </a:endParaRPr>
          </a:p>
          <a:p>
            <a:pPr marL="0" indent="0">
              <a:buNone/>
            </a:pPr>
            <a:r>
              <a:rPr lang="zh-CN" altLang="en-US" sz="4000" b="1" dirty="0">
                <a:solidFill>
                  <a:schemeClr val="tx1"/>
                </a:solidFill>
                <a:sym typeface="+mn-ea"/>
              </a:rPr>
              <a:t>直播：</a:t>
            </a:r>
            <a:r>
              <a:rPr lang="zh-CN" altLang="en-US" sz="4000" dirty="0">
                <a:solidFill>
                  <a:schemeClr val="tx1"/>
                </a:solidFill>
                <a:sym typeface="+mn-ea"/>
              </a:rPr>
              <a:t>教师可使用腾讯会议</a:t>
            </a:r>
            <a:r>
              <a:rPr lang="en-US" altLang="zh-CN" sz="4000" dirty="0">
                <a:solidFill>
                  <a:schemeClr val="tx1"/>
                </a:solidFill>
                <a:sym typeface="+mn-ea"/>
              </a:rPr>
              <a:t>/Zoom/</a:t>
            </a:r>
            <a:r>
              <a:rPr lang="zh-CN" altLang="en-US" sz="4000" dirty="0">
                <a:solidFill>
                  <a:schemeClr val="tx1"/>
                </a:solidFill>
                <a:sym typeface="+mn-ea"/>
              </a:rPr>
              <a:t>瞩目等线上直播平台，实现在线答疑、知识点讲解、作业点评、话题讨</a:t>
            </a:r>
            <a:endParaRPr lang="zh-CN" altLang="en-US" sz="40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zh-CN" altLang="en-US" sz="4000" dirty="0">
                <a:solidFill>
                  <a:schemeClr val="tx1"/>
                </a:solidFill>
                <a:sym typeface="+mn-ea"/>
              </a:rPr>
              <a:t>           论等互动（建议</a:t>
            </a:r>
            <a:r>
              <a:rPr lang="zh-CN" altLang="en-US" sz="4000" dirty="0">
                <a:solidFill>
                  <a:srgbClr val="FF0000"/>
                </a:solidFill>
                <a:sym typeface="+mn-ea"/>
              </a:rPr>
              <a:t>不少于</a:t>
            </a:r>
            <a:r>
              <a:rPr lang="en-US" altLang="zh-CN" sz="4000" dirty="0">
                <a:solidFill>
                  <a:schemeClr val="tx1"/>
                </a:solidFill>
                <a:sym typeface="+mn-ea"/>
              </a:rPr>
              <a:t>30</a:t>
            </a:r>
            <a:r>
              <a:rPr lang="zh-CN" altLang="en-US" sz="4000" dirty="0">
                <a:solidFill>
                  <a:schemeClr val="tx1"/>
                </a:solidFill>
                <a:sym typeface="+mn-ea"/>
              </a:rPr>
              <a:t>分钟）</a:t>
            </a:r>
            <a:endParaRPr lang="zh-CN" altLang="en-US" sz="4000" dirty="0">
              <a:solidFill>
                <a:schemeClr val="tx1"/>
              </a:solidFill>
              <a:sym typeface="+mn-ea"/>
            </a:endParaRPr>
          </a:p>
          <a:p>
            <a:pPr marL="0" indent="0">
              <a:buNone/>
            </a:pPr>
            <a:r>
              <a:rPr lang="zh-CN" altLang="en-US" sz="4000" dirty="0">
                <a:solidFill>
                  <a:schemeClr val="tx1"/>
                </a:solidFill>
                <a:sym typeface="+mn-ea"/>
              </a:rPr>
              <a:t>平台建设与管理：超星平台上传预习资料、课后作业，数据管理，讨论区答疑等</a:t>
            </a:r>
            <a:r>
              <a:rPr lang="zh-CN" altLang="en-US" sz="4000" dirty="0">
                <a:solidFill>
                  <a:srgbClr val="FF0000"/>
                </a:solidFill>
                <a:sym typeface="+mn-ea"/>
              </a:rPr>
              <a:t>（建议作为</a:t>
            </a:r>
            <a:r>
              <a:rPr lang="en-US" altLang="zh-CN" sz="4000" dirty="0">
                <a:solidFill>
                  <a:srgbClr val="FF0000"/>
                </a:solidFill>
                <a:sym typeface="+mn-ea"/>
              </a:rPr>
              <a:t>30</a:t>
            </a:r>
            <a:r>
              <a:rPr lang="zh-CN" altLang="en-US" sz="4000" dirty="0">
                <a:solidFill>
                  <a:srgbClr val="FF0000"/>
                </a:solidFill>
                <a:sym typeface="+mn-ea"/>
              </a:rPr>
              <a:t>分钟工作量）</a:t>
            </a:r>
            <a:endParaRPr lang="zh-CN" altLang="en-US" sz="4000" dirty="0">
              <a:solidFill>
                <a:srgbClr val="FF0000"/>
              </a:solidFill>
              <a:sym typeface="+mn-ea"/>
            </a:endParaRPr>
          </a:p>
          <a:p>
            <a:pPr marL="0" indent="0">
              <a:buNone/>
            </a:pPr>
            <a:r>
              <a:rPr lang="zh-CN" altLang="en-US" sz="4000" dirty="0">
                <a:solidFill>
                  <a:schemeClr val="tx1"/>
                </a:solidFill>
                <a:sym typeface="+mn-ea"/>
              </a:rPr>
              <a:t>          </a:t>
            </a:r>
            <a:endParaRPr lang="zh-CN" altLang="en-US" sz="40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zh-CN" altLang="en-US" dirty="0"/>
              <a:t>集美大学慕课链接如下：</a:t>
            </a:r>
            <a:endParaRPr lang="zh-CN" altLang="en-US" dirty="0"/>
          </a:p>
          <a:p>
            <a:pPr marL="0" indent="0">
              <a:buNone/>
            </a:pPr>
            <a:r>
              <a:rPr lang="zh-CN" altLang="en-US" dirty="0"/>
              <a:t>https://www.icourse163.org/learn/JMU-1002922010?tid=1450229456#/learn/content?type=detail&amp;id=1214388605</a:t>
            </a:r>
            <a:endParaRPr lang="zh-CN" altLang="en-US" dirty="0"/>
          </a:p>
        </p:txBody>
      </p:sp>
      <p:sp>
        <p:nvSpPr>
          <p:cNvPr id="4" name="文本框 3"/>
          <p:cNvSpPr txBox="1"/>
          <p:nvPr/>
        </p:nvSpPr>
        <p:spPr>
          <a:xfrm>
            <a:off x="8747760" y="294640"/>
            <a:ext cx="406971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/>
              <a:t>教学方案</a:t>
            </a:r>
            <a:endParaRPr lang="zh-CN" altLang="en-US" sz="3600"/>
          </a:p>
        </p:txBody>
      </p:sp>
    </p:spTree>
    <p:custDataLst>
      <p:tags r:id="rId1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25780" y="474345"/>
            <a:ext cx="10828020" cy="5702935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en-US" altLang="zh-CN" sz="2000" b="1" dirty="0">
                <a:solidFill>
                  <a:schemeClr val="tx1"/>
                </a:solidFill>
                <a:sym typeface="+mn-ea"/>
              </a:rPr>
              <a:t>1</a:t>
            </a:r>
            <a:r>
              <a:rPr lang="zh-CN" altLang="en-US" b="1" dirty="0">
                <a:solidFill>
                  <a:schemeClr val="tx1"/>
                </a:solidFill>
                <a:sym typeface="+mn-ea"/>
              </a:rPr>
              <a:t>、线上慕课</a:t>
            </a:r>
            <a:endParaRPr lang="en-US" altLang="zh-CN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altLang="zh-CN" b="1" dirty="0">
                <a:solidFill>
                  <a:schemeClr val="tx1"/>
                </a:solidFill>
                <a:sym typeface="+mn-ea"/>
              </a:rPr>
              <a:t>        </a:t>
            </a:r>
            <a:r>
              <a:rPr lang="zh-CN" altLang="zh-CN" b="1" dirty="0">
                <a:solidFill>
                  <a:schemeClr val="tx1"/>
                </a:solidFill>
                <a:sym typeface="+mn-ea"/>
              </a:rPr>
              <a:t>教师可选择校内在线课程，也可以选择中国大学</a:t>
            </a:r>
            <a:r>
              <a:rPr lang="en-US" altLang="zh-CN" b="1" dirty="0">
                <a:solidFill>
                  <a:schemeClr val="tx1"/>
                </a:solidFill>
                <a:sym typeface="+mn-ea"/>
              </a:rPr>
              <a:t>MOOC</a:t>
            </a:r>
            <a:r>
              <a:rPr lang="zh-CN" altLang="zh-CN" b="1" dirty="0">
                <a:solidFill>
                  <a:schemeClr val="tx1"/>
                </a:solidFill>
                <a:sym typeface="+mn-ea"/>
              </a:rPr>
              <a:t>、超星尔雅、智慧树等校外慕课平台（不限于以上平台）上的课程开展线上教学</a:t>
            </a:r>
            <a:r>
              <a:rPr lang="zh-CN" altLang="en-US" b="1" dirty="0">
                <a:solidFill>
                  <a:schemeClr val="tx1"/>
                </a:solidFill>
                <a:sym typeface="+mn-ea"/>
              </a:rPr>
              <a:t>，主要是提供网课、电子图书、线上资源等让学生网上自学</a:t>
            </a:r>
            <a:r>
              <a:rPr lang="zh-CN" altLang="zh-CN" b="1" dirty="0">
                <a:solidFill>
                  <a:schemeClr val="tx1"/>
                </a:solidFill>
                <a:sym typeface="+mn-ea"/>
              </a:rPr>
              <a:t>。</a:t>
            </a:r>
            <a:endParaRPr lang="zh-CN" altLang="zh-CN" b="1" dirty="0">
              <a:solidFill>
                <a:schemeClr val="tx1"/>
              </a:solidFill>
              <a:sym typeface="+mn-ea"/>
            </a:endParaRPr>
          </a:p>
          <a:p>
            <a:pPr marL="0" lvl="0" indent="0">
              <a:buNone/>
            </a:pPr>
            <a:r>
              <a:rPr lang="en-US" altLang="zh-CN" b="1" dirty="0">
                <a:solidFill>
                  <a:schemeClr val="tx1"/>
                </a:solidFill>
                <a:sym typeface="+mn-ea"/>
              </a:rPr>
              <a:t>  2</a:t>
            </a:r>
            <a:r>
              <a:rPr lang="zh-CN" altLang="en-US" b="1" dirty="0">
                <a:solidFill>
                  <a:schemeClr val="tx1"/>
                </a:solidFill>
                <a:sym typeface="+mn-ea"/>
              </a:rPr>
              <a:t>、</a:t>
            </a:r>
            <a:r>
              <a:rPr lang="zh-CN" altLang="zh-CN" b="1" dirty="0">
                <a:solidFill>
                  <a:schemeClr val="tx1"/>
                </a:solidFill>
                <a:sym typeface="+mn-ea"/>
              </a:rPr>
              <a:t>线上录播</a:t>
            </a:r>
            <a:endParaRPr lang="en-US" altLang="zh-CN" b="1" dirty="0">
              <a:solidFill>
                <a:schemeClr val="tx1"/>
              </a:solidFill>
            </a:endParaRPr>
          </a:p>
          <a:p>
            <a:pPr marL="0" lvl="0" indent="0">
              <a:buNone/>
            </a:pPr>
            <a:r>
              <a:rPr lang="en-US" altLang="zh-CN" b="1" dirty="0">
                <a:solidFill>
                  <a:schemeClr val="tx1"/>
                </a:solidFill>
                <a:sym typeface="+mn-ea"/>
              </a:rPr>
              <a:t>          </a:t>
            </a:r>
            <a:r>
              <a:rPr lang="zh-CN" altLang="zh-CN" b="1" dirty="0">
                <a:solidFill>
                  <a:schemeClr val="tx1"/>
                </a:solidFill>
                <a:sym typeface="+mn-ea"/>
              </a:rPr>
              <a:t>教师事先把课堂教学内容录制成视</a:t>
            </a:r>
            <a:r>
              <a:rPr lang="zh-CN" altLang="en-US" b="1" dirty="0">
                <a:solidFill>
                  <a:schemeClr val="tx1"/>
                </a:solidFill>
                <a:sym typeface="+mn-ea"/>
              </a:rPr>
              <a:t>频、音</a:t>
            </a:r>
            <a:r>
              <a:rPr lang="zh-CN" altLang="zh-CN" b="1" dirty="0">
                <a:solidFill>
                  <a:schemeClr val="tx1"/>
                </a:solidFill>
                <a:sym typeface="+mn-ea"/>
              </a:rPr>
              <a:t>频，上传至超星平台，供学生在线</a:t>
            </a:r>
            <a:r>
              <a:rPr lang="zh-CN" altLang="en-US" b="1" dirty="0">
                <a:solidFill>
                  <a:schemeClr val="tx1"/>
                </a:solidFill>
                <a:sym typeface="+mn-ea"/>
              </a:rPr>
              <a:t>观看</a:t>
            </a:r>
            <a:r>
              <a:rPr lang="zh-CN" altLang="zh-CN" b="1" dirty="0">
                <a:solidFill>
                  <a:schemeClr val="tx1"/>
                </a:solidFill>
                <a:sym typeface="+mn-ea"/>
              </a:rPr>
              <a:t>、自学。</a:t>
            </a:r>
            <a:endParaRPr lang="zh-CN" altLang="zh-CN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altLang="zh-CN" b="1" dirty="0">
                <a:solidFill>
                  <a:schemeClr val="tx1"/>
                </a:solidFill>
                <a:sym typeface="+mn-ea"/>
              </a:rPr>
              <a:t>          </a:t>
            </a:r>
            <a:r>
              <a:rPr lang="zh-CN" altLang="zh-CN" b="1" dirty="0">
                <a:solidFill>
                  <a:schemeClr val="tx1"/>
                </a:solidFill>
                <a:sym typeface="+mn-ea"/>
              </a:rPr>
              <a:t>录播教学的资源制作</a:t>
            </a:r>
            <a:r>
              <a:rPr lang="zh-CN" altLang="en-US" b="1" dirty="0">
                <a:solidFill>
                  <a:schemeClr val="tx1"/>
                </a:solidFill>
                <a:sym typeface="+mn-ea"/>
              </a:rPr>
              <a:t>有</a:t>
            </a:r>
            <a:r>
              <a:rPr lang="zh-CN" altLang="zh-CN" b="1" dirty="0">
                <a:solidFill>
                  <a:schemeClr val="tx1"/>
                </a:solidFill>
                <a:sym typeface="+mn-ea"/>
              </a:rPr>
              <a:t>多种方式</a:t>
            </a:r>
            <a:r>
              <a:rPr lang="zh-CN" altLang="en-US" b="1" dirty="0">
                <a:solidFill>
                  <a:schemeClr val="tx1"/>
                </a:solidFill>
                <a:sym typeface="+mn-ea"/>
              </a:rPr>
              <a:t>：</a:t>
            </a:r>
            <a:endParaRPr lang="en-US" altLang="zh-CN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altLang="zh-CN" b="1" dirty="0">
                <a:solidFill>
                  <a:schemeClr val="tx1"/>
                </a:solidFill>
                <a:sym typeface="+mn-ea"/>
              </a:rPr>
              <a:t>            1</a:t>
            </a:r>
            <a:r>
              <a:rPr lang="zh-CN" altLang="en-US" b="1" dirty="0">
                <a:solidFill>
                  <a:schemeClr val="tx1"/>
                </a:solidFill>
                <a:sym typeface="+mn-ea"/>
              </a:rPr>
              <a:t>）</a:t>
            </a:r>
            <a:r>
              <a:rPr lang="zh-CN" altLang="zh-CN" b="1" dirty="0">
                <a:solidFill>
                  <a:schemeClr val="tx1"/>
                </a:solidFill>
                <a:sym typeface="+mn-ea"/>
              </a:rPr>
              <a:t>人像讲课视频</a:t>
            </a:r>
            <a:endParaRPr lang="en-US" altLang="zh-CN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altLang="zh-CN" b="1" dirty="0">
                <a:solidFill>
                  <a:schemeClr val="tx1"/>
                </a:solidFill>
                <a:sym typeface="+mn-ea"/>
              </a:rPr>
              <a:t>            2</a:t>
            </a:r>
            <a:r>
              <a:rPr lang="zh-CN" altLang="en-US" b="1" dirty="0">
                <a:solidFill>
                  <a:schemeClr val="tx1"/>
                </a:solidFill>
                <a:sym typeface="+mn-ea"/>
              </a:rPr>
              <a:t>）</a:t>
            </a:r>
            <a:r>
              <a:rPr lang="zh-CN" altLang="zh-CN" b="1" dirty="0">
                <a:solidFill>
                  <a:schemeClr val="tx1"/>
                </a:solidFill>
                <a:sym typeface="+mn-ea"/>
              </a:rPr>
              <a:t>教师计算机屏幕演示录制（录屏）</a:t>
            </a:r>
            <a:endParaRPr lang="en-US" altLang="zh-CN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altLang="zh-CN" b="1" dirty="0">
                <a:solidFill>
                  <a:schemeClr val="tx1"/>
                </a:solidFill>
                <a:sym typeface="+mn-ea"/>
              </a:rPr>
              <a:t>            3</a:t>
            </a:r>
            <a:r>
              <a:rPr lang="zh-CN" altLang="en-US" b="1" dirty="0">
                <a:solidFill>
                  <a:schemeClr val="tx1"/>
                </a:solidFill>
                <a:sym typeface="+mn-ea"/>
              </a:rPr>
              <a:t>）</a:t>
            </a:r>
            <a:r>
              <a:rPr lang="en-US" altLang="zh-CN" b="1" dirty="0">
                <a:solidFill>
                  <a:schemeClr val="tx1"/>
                </a:solidFill>
                <a:sym typeface="+mn-ea"/>
              </a:rPr>
              <a:t>PPT</a:t>
            </a:r>
            <a:r>
              <a:rPr lang="zh-CN" altLang="zh-CN" b="1" dirty="0">
                <a:solidFill>
                  <a:schemeClr val="tx1"/>
                </a:solidFill>
                <a:sym typeface="+mn-ea"/>
              </a:rPr>
              <a:t>配音</a:t>
            </a:r>
            <a:endParaRPr lang="en-US" altLang="zh-CN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altLang="zh-CN" b="1" dirty="0">
                <a:solidFill>
                  <a:schemeClr val="tx1"/>
                </a:solidFill>
                <a:sym typeface="+mn-ea"/>
              </a:rPr>
              <a:t>            ……</a:t>
            </a:r>
            <a:endParaRPr lang="zh-CN" altLang="zh-CN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altLang="zh-CN" b="1" dirty="0">
                <a:solidFill>
                  <a:schemeClr val="tx1"/>
                </a:solidFill>
                <a:sym typeface="+mn-ea"/>
              </a:rPr>
              <a:t>       </a:t>
            </a:r>
            <a:r>
              <a:rPr lang="zh-CN" altLang="zh-CN" b="1" dirty="0">
                <a:solidFill>
                  <a:schemeClr val="tx1"/>
                </a:solidFill>
                <a:sym typeface="+mn-ea"/>
              </a:rPr>
              <a:t>录屏</a:t>
            </a:r>
            <a:r>
              <a:rPr lang="zh-CN" altLang="en-US" b="1" dirty="0">
                <a:solidFill>
                  <a:schemeClr val="tx1"/>
                </a:solidFill>
                <a:sym typeface="+mn-ea"/>
              </a:rPr>
              <a:t>方式：</a:t>
            </a:r>
            <a:r>
              <a:rPr lang="zh-CN" altLang="zh-CN" b="1" dirty="0">
                <a:solidFill>
                  <a:schemeClr val="tx1"/>
                </a:solidFill>
                <a:sym typeface="+mn-ea"/>
              </a:rPr>
              <a:t>教学过程中教师的讲解、播放的</a:t>
            </a:r>
            <a:r>
              <a:rPr lang="en-US" altLang="zh-CN" b="1" dirty="0">
                <a:solidFill>
                  <a:schemeClr val="tx1"/>
                </a:solidFill>
                <a:sym typeface="+mn-ea"/>
              </a:rPr>
              <a:t>PPT</a:t>
            </a:r>
            <a:r>
              <a:rPr lang="zh-CN" altLang="zh-CN" b="1" dirty="0">
                <a:solidFill>
                  <a:schemeClr val="tx1"/>
                </a:solidFill>
                <a:sym typeface="+mn-ea"/>
              </a:rPr>
              <a:t>的操作演示等可清晰呈现给学生，制作简单，网络资源消耗</a:t>
            </a:r>
            <a:r>
              <a:rPr lang="zh-CN" altLang="en-US" b="1" dirty="0">
                <a:solidFill>
                  <a:schemeClr val="tx1"/>
                </a:solidFill>
                <a:sym typeface="+mn-ea"/>
              </a:rPr>
              <a:t>少</a:t>
            </a:r>
            <a:r>
              <a:rPr lang="zh-CN" altLang="zh-CN" b="1" dirty="0">
                <a:solidFill>
                  <a:schemeClr val="tx1"/>
                </a:solidFill>
                <a:sym typeface="+mn-ea"/>
              </a:rPr>
              <a:t>。</a:t>
            </a:r>
            <a:endParaRPr lang="zh-CN" altLang="zh-CN" b="1" dirty="0">
              <a:solidFill>
                <a:schemeClr val="tx1"/>
              </a:solidFill>
            </a:endParaRPr>
          </a:p>
          <a:p>
            <a:pPr marL="0" lvl="0" indent="0">
              <a:buNone/>
            </a:pPr>
            <a:r>
              <a:rPr lang="en-US" altLang="zh-CN" b="1" dirty="0">
                <a:solidFill>
                  <a:schemeClr val="tx1"/>
                </a:solidFill>
                <a:sym typeface="+mn-ea"/>
              </a:rPr>
              <a:t>  3</a:t>
            </a:r>
            <a:r>
              <a:rPr lang="zh-CN" altLang="en-US" b="1" dirty="0">
                <a:solidFill>
                  <a:schemeClr val="tx1"/>
                </a:solidFill>
                <a:sym typeface="+mn-ea"/>
              </a:rPr>
              <a:t>、</a:t>
            </a:r>
            <a:r>
              <a:rPr lang="zh-CN" altLang="zh-CN" b="1" dirty="0">
                <a:solidFill>
                  <a:schemeClr val="tx1"/>
                </a:solidFill>
                <a:sym typeface="+mn-ea"/>
              </a:rPr>
              <a:t>线上直播</a:t>
            </a:r>
            <a:endParaRPr lang="zh-CN" altLang="zh-CN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altLang="zh-CN" b="1" dirty="0">
                <a:solidFill>
                  <a:schemeClr val="tx1"/>
                </a:solidFill>
                <a:sym typeface="+mn-ea"/>
              </a:rPr>
              <a:t>       </a:t>
            </a:r>
            <a:r>
              <a:rPr lang="zh-CN" altLang="zh-CN" b="1" dirty="0">
                <a:solidFill>
                  <a:schemeClr val="tx1"/>
                </a:solidFill>
                <a:sym typeface="+mn-ea"/>
              </a:rPr>
              <a:t>教师使用视频会议等系统开直播课</a:t>
            </a:r>
            <a:r>
              <a:rPr lang="zh-CN" altLang="en-US" b="1" dirty="0">
                <a:solidFill>
                  <a:schemeClr val="tx1"/>
                </a:solidFill>
                <a:sym typeface="+mn-ea"/>
              </a:rPr>
              <a:t>。教师提前做好各种准备，熟悉</a:t>
            </a:r>
            <a:r>
              <a:rPr lang="zh-CN" altLang="zh-CN" b="1" dirty="0">
                <a:solidFill>
                  <a:schemeClr val="tx1"/>
                </a:solidFill>
                <a:sym typeface="+mn-ea"/>
              </a:rPr>
              <a:t>屏幕实时共享、</a:t>
            </a:r>
            <a:r>
              <a:rPr lang="en-US" altLang="zh-CN" b="1" dirty="0">
                <a:solidFill>
                  <a:schemeClr val="tx1"/>
                </a:solidFill>
                <a:sym typeface="+mn-ea"/>
              </a:rPr>
              <a:t>PPT</a:t>
            </a:r>
            <a:r>
              <a:rPr lang="zh-CN" altLang="zh-CN" b="1" dirty="0">
                <a:solidFill>
                  <a:schemeClr val="tx1"/>
                </a:solidFill>
                <a:sym typeface="+mn-ea"/>
              </a:rPr>
              <a:t>等应用程序远程演示，内置白板</a:t>
            </a:r>
            <a:r>
              <a:rPr lang="zh-CN" altLang="en-US" b="1" dirty="0">
                <a:solidFill>
                  <a:schemeClr val="tx1"/>
                </a:solidFill>
                <a:sym typeface="+mn-ea"/>
              </a:rPr>
              <a:t>运用</a:t>
            </a:r>
            <a:r>
              <a:rPr lang="zh-CN" altLang="zh-CN" b="1" dirty="0">
                <a:solidFill>
                  <a:schemeClr val="tx1"/>
                </a:solidFill>
                <a:sym typeface="+mn-ea"/>
              </a:rPr>
              <a:t>、会议录制等</a:t>
            </a:r>
            <a:r>
              <a:rPr lang="zh-CN" altLang="en-US" b="1" dirty="0">
                <a:solidFill>
                  <a:schemeClr val="tx1"/>
                </a:solidFill>
                <a:sym typeface="+mn-ea"/>
              </a:rPr>
              <a:t>功能，并考虑学生学习的便捷性。</a:t>
            </a:r>
            <a:endParaRPr lang="zh-CN" altLang="zh-CN" b="1" dirty="0">
              <a:solidFill>
                <a:schemeClr val="tx1"/>
              </a:solidFill>
            </a:endParaRPr>
          </a:p>
          <a:p>
            <a:endParaRPr lang="zh-CN" altLang="zh-CN" b="1" dirty="0">
              <a:solidFill>
                <a:schemeClr val="tx1"/>
              </a:solidFill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9736455" y="133350"/>
            <a:ext cx="217487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sym typeface="+mn-ea"/>
              </a:rPr>
              <a:t>教学方案</a:t>
            </a:r>
            <a:endParaRPr lang="zh-CN" altLang="en-US"/>
          </a:p>
          <a:p>
            <a:endParaRPr lang="zh-CN" altLang="en-US"/>
          </a:p>
        </p:txBody>
      </p:sp>
    </p:spTree>
    <p:custDataLst>
      <p:tags r:id="rId1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图示 4"/>
          <p:cNvGraphicFramePr/>
          <p:nvPr/>
        </p:nvGraphicFramePr>
        <p:xfrm>
          <a:off x="495759" y="1200838"/>
          <a:ext cx="11468559" cy="53762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  <p:sp>
        <p:nvSpPr>
          <p:cNvPr id="2" name="文本框 1"/>
          <p:cNvSpPr txBox="1"/>
          <p:nvPr/>
        </p:nvSpPr>
        <p:spPr>
          <a:xfrm>
            <a:off x="674370" y="232410"/>
            <a:ext cx="570103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/>
              <a:t>上课流程</a:t>
            </a:r>
            <a:endParaRPr lang="zh-CN" altLang="en-US" sz="3600"/>
          </a:p>
        </p:txBody>
      </p:sp>
    </p:spTree>
    <p:custDataLst>
      <p:tags r:id="rId6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b="0">
                <a:solidFill>
                  <a:schemeClr val="tx1"/>
                </a:solidFill>
              </a:rPr>
              <a:t>课程考核方式（英语听力</a:t>
            </a:r>
            <a:r>
              <a:rPr lang="en-US" altLang="zh-CN" b="0">
                <a:solidFill>
                  <a:schemeClr val="tx1"/>
                </a:solidFill>
              </a:rPr>
              <a:t>A4</a:t>
            </a:r>
            <a:r>
              <a:rPr lang="zh-CN" altLang="en-US"/>
              <a:t>）</a:t>
            </a:r>
            <a:endParaRPr lang="zh-CN" altLang="en-US">
              <a:solidFill>
                <a:srgbClr val="FF0000"/>
              </a:solidFill>
            </a:endParaRPr>
          </a:p>
        </p:txBody>
      </p:sp>
      <p:graphicFrame>
        <p:nvGraphicFramePr>
          <p:cNvPr id="4" name="内容占位符 3"/>
          <p:cNvGraphicFramePr>
            <a:graphicFrameLocks noGrp="1"/>
          </p:cNvGraphicFramePr>
          <p:nvPr>
            <p:ph idx="1"/>
          </p:nvPr>
        </p:nvGraphicFramePr>
        <p:xfrm>
          <a:off x="822960" y="1496060"/>
          <a:ext cx="10515600" cy="25006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28900"/>
                <a:gridCol w="2628900"/>
                <a:gridCol w="2628900"/>
                <a:gridCol w="2628900"/>
              </a:tblGrid>
              <a:tr h="59563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/>
                        <a:t>考核内容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/>
                        <a:t>考核方式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/>
                        <a:t>比重（百分制）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</a:tr>
              <a:tr h="381000">
                <a:tc rowSpan="4"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/>
                        <a:t>平时成绩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/>
                        <a:t>出勤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/>
                        <a:t>15%</a:t>
                      </a:r>
                      <a:endParaRPr lang="en-US" altLang="zh-CN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/>
                        <a:t>40%</a:t>
                      </a:r>
                      <a:endParaRPr lang="en-US" altLang="zh-CN"/>
                    </a:p>
                  </a:txBody>
                  <a:tcPr/>
                </a:tc>
              </a:tr>
              <a:tr h="381000">
                <a:tc vMerge="1"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/>
                        <a:t>课堂表现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/>
                        <a:t>15%</a:t>
                      </a:r>
                      <a:endParaRPr lang="en-US" altLang="zh-CN"/>
                    </a:p>
                  </a:txBody>
                  <a:tcPr/>
                </a:tc>
                <a:tc vMerge="1">
                  <a:tcPr/>
                </a:tc>
              </a:tr>
              <a:tr h="381000">
                <a:tc vMerge="1"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/>
                        <a:t>平时作业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/>
                        <a:t>30%</a:t>
                      </a:r>
                      <a:endParaRPr lang="en-US" altLang="zh-CN"/>
                    </a:p>
                  </a:txBody>
                  <a:tcPr/>
                </a:tc>
                <a:tc vMerge="1">
                  <a:tcPr/>
                </a:tc>
              </a:tr>
              <a:tr h="381000">
                <a:tc vMerge="1"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/>
                        <a:t>期中测试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/>
                        <a:t>40%</a:t>
                      </a:r>
                      <a:endParaRPr lang="en-US" altLang="zh-CN"/>
                    </a:p>
                  </a:txBody>
                  <a:tcPr/>
                </a:tc>
                <a:tc vMerge="1">
                  <a:tcPr/>
                </a:tc>
              </a:tr>
              <a:tr h="38100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/>
                        <a:t>期末成绩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/>
                        <a:t>闭卷</a:t>
                      </a:r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/>
                        <a:t>                                          60%</a:t>
                      </a:r>
                      <a:endParaRPr lang="en-US" altLang="zh-CN"/>
                    </a:p>
                  </a:txBody>
                  <a:tcPr/>
                </a:tc>
                <a:tc hMerge="1">
                  <a:tcPr/>
                </a:tc>
              </a:tr>
            </a:tbl>
          </a:graphicData>
        </a:graphic>
      </p:graphicFrame>
      <p:sp>
        <p:nvSpPr>
          <p:cNvPr id="5" name="文本框 4"/>
          <p:cNvSpPr txBox="1"/>
          <p:nvPr/>
        </p:nvSpPr>
        <p:spPr>
          <a:xfrm>
            <a:off x="858520" y="4219575"/>
            <a:ext cx="10495280" cy="2138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/>
              <a:t>主要做出的调整为：</a:t>
            </a:r>
            <a:endParaRPr lang="zh-CN" altLang="en-US"/>
          </a:p>
          <a:p>
            <a:pPr>
              <a:lnSpc>
                <a:spcPct val="107000"/>
              </a:lnSpc>
              <a:spcAft>
                <a:spcPts val="800"/>
              </a:spcAft>
              <a:tabLst>
                <a:tab pos="914400" algn="l"/>
              </a:tabLst>
            </a:pPr>
            <a:r>
              <a:rPr lang="en-US" altLang="zh-CN" dirty="0">
                <a:latin typeface="Times New Roman" panose="02020503050405090304" pitchFamily="18" charset="0"/>
                <a:cs typeface="Times New Roman" panose="02020503050405090304" pitchFamily="18" charset="0"/>
                <a:sym typeface="+mn-ea"/>
              </a:rPr>
              <a:t>1. </a:t>
            </a:r>
            <a:r>
              <a:rPr lang="zh-CN" altLang="zh-CN" dirty="0">
                <a:latin typeface="Times New Roman" panose="02020503050405090304" pitchFamily="18" charset="0"/>
                <a:cs typeface="Times New Roman" panose="02020503050405090304" pitchFamily="18" charset="0"/>
                <a:sym typeface="+mn-ea"/>
              </a:rPr>
              <a:t>将线下教学的考勤由原来的</a:t>
            </a:r>
            <a:r>
              <a:rPr lang="en-US" altLang="zh-CN" dirty="0">
                <a:latin typeface="Times New Roman" panose="02020503050405090304" pitchFamily="18" charset="0"/>
                <a:cs typeface="Times New Roman" panose="02020503050405090304" pitchFamily="18" charset="0"/>
                <a:sym typeface="+mn-ea"/>
              </a:rPr>
              <a:t>30%</a:t>
            </a:r>
            <a:r>
              <a:rPr lang="zh-CN" altLang="en-US" dirty="0">
                <a:latin typeface="Times New Roman" panose="02020503050405090304" pitchFamily="18" charset="0"/>
                <a:cs typeface="Times New Roman" panose="02020503050405090304" pitchFamily="18" charset="0"/>
                <a:sym typeface="+mn-ea"/>
              </a:rPr>
              <a:t>调整至</a:t>
            </a:r>
            <a:r>
              <a:rPr lang="en-US" altLang="zh-CN" dirty="0">
                <a:latin typeface="Times New Roman" panose="02020503050405090304" pitchFamily="18" charset="0"/>
                <a:cs typeface="Times New Roman" panose="02020503050405090304" pitchFamily="18" charset="0"/>
                <a:sym typeface="+mn-ea"/>
              </a:rPr>
              <a:t>15%</a:t>
            </a:r>
            <a:r>
              <a:rPr lang="zh-CN" altLang="en-US" dirty="0">
                <a:latin typeface="Times New Roman" panose="02020503050405090304" pitchFamily="18" charset="0"/>
                <a:cs typeface="Times New Roman" panose="02020503050405090304" pitchFamily="18" charset="0"/>
                <a:sym typeface="+mn-ea"/>
              </a:rPr>
              <a:t>，</a:t>
            </a:r>
            <a:r>
              <a:rPr lang="zh-CN" altLang="zh-CN" dirty="0">
                <a:latin typeface="Times New Roman" panose="02020503050405090304" pitchFamily="18" charset="0"/>
                <a:cs typeface="Times New Roman" panose="02020503050405090304" pitchFamily="18" charset="0"/>
                <a:sym typeface="+mn-ea"/>
              </a:rPr>
              <a:t>课堂表现由原先的</a:t>
            </a:r>
            <a:r>
              <a:rPr lang="en-US" altLang="zh-CN" dirty="0">
                <a:latin typeface="Times New Roman" panose="02020503050405090304" pitchFamily="18" charset="0"/>
                <a:cs typeface="Times New Roman" panose="02020503050405090304" pitchFamily="18" charset="0"/>
                <a:sym typeface="+mn-ea"/>
              </a:rPr>
              <a:t>20%</a:t>
            </a:r>
            <a:r>
              <a:rPr lang="zh-CN" altLang="zh-CN" dirty="0">
                <a:latin typeface="Times New Roman" panose="02020503050405090304" pitchFamily="18" charset="0"/>
                <a:cs typeface="Times New Roman" panose="02020503050405090304" pitchFamily="18" charset="0"/>
                <a:sym typeface="+mn-ea"/>
              </a:rPr>
              <a:t>降为</a:t>
            </a:r>
            <a:r>
              <a:rPr lang="en-US" altLang="zh-CN" dirty="0">
                <a:latin typeface="Times New Roman" panose="02020503050405090304" pitchFamily="18" charset="0"/>
                <a:cs typeface="Times New Roman" panose="02020503050405090304" pitchFamily="18" charset="0"/>
                <a:sym typeface="+mn-ea"/>
              </a:rPr>
              <a:t>15%</a:t>
            </a:r>
            <a:r>
              <a:rPr lang="zh-CN" altLang="zh-CN" dirty="0">
                <a:latin typeface="Times New Roman" panose="02020503050405090304" pitchFamily="18" charset="0"/>
                <a:cs typeface="Times New Roman" panose="02020503050405090304" pitchFamily="18" charset="0"/>
                <a:sym typeface="+mn-ea"/>
              </a:rPr>
              <a:t>，</a:t>
            </a:r>
            <a:endParaRPr lang="zh-CN" altLang="zh-CN" dirty="0">
              <a:latin typeface="Times New Roman" panose="02020503050405090304" pitchFamily="18" charset="0"/>
              <a:cs typeface="Times New Roman" panose="02020503050405090304" pitchFamily="18" charset="0"/>
              <a:sym typeface="+mn-ea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tabLst>
                <a:tab pos="914400" algn="l"/>
              </a:tabLst>
            </a:pPr>
            <a:r>
              <a:rPr lang="en-US" altLang="zh-CN" dirty="0">
                <a:latin typeface="Times New Roman" panose="02020503050405090304" pitchFamily="18" charset="0"/>
                <a:cs typeface="Times New Roman" panose="02020503050405090304" pitchFamily="18" charset="0"/>
                <a:sym typeface="+mn-ea"/>
              </a:rPr>
              <a:t>2. </a:t>
            </a:r>
            <a:r>
              <a:rPr lang="zh-CN" altLang="zh-CN" dirty="0">
                <a:latin typeface="Times New Roman" panose="02020503050405090304" pitchFamily="18" charset="0"/>
                <a:cs typeface="Times New Roman" panose="02020503050405090304" pitchFamily="18" charset="0"/>
                <a:sym typeface="+mn-ea"/>
              </a:rPr>
              <a:t>增加平时作业和的期中测试的考核，各占平时成绩的</a:t>
            </a:r>
            <a:r>
              <a:rPr lang="en-US" altLang="zh-CN" dirty="0">
                <a:latin typeface="Times New Roman" panose="02020503050405090304" pitchFamily="18" charset="0"/>
                <a:cs typeface="Times New Roman" panose="02020503050405090304" pitchFamily="18" charset="0"/>
                <a:sym typeface="+mn-ea"/>
              </a:rPr>
              <a:t>30%</a:t>
            </a:r>
            <a:r>
              <a:rPr lang="zh-CN" altLang="en-US" dirty="0">
                <a:latin typeface="Times New Roman" panose="02020503050405090304" pitchFamily="18" charset="0"/>
                <a:cs typeface="Times New Roman" panose="02020503050405090304" pitchFamily="18" charset="0"/>
                <a:sym typeface="+mn-ea"/>
              </a:rPr>
              <a:t>、</a:t>
            </a:r>
            <a:r>
              <a:rPr lang="en-US" altLang="zh-CN" dirty="0">
                <a:latin typeface="Times New Roman" panose="02020503050405090304" pitchFamily="18" charset="0"/>
                <a:cs typeface="Times New Roman" panose="02020503050405090304" pitchFamily="18" charset="0"/>
                <a:sym typeface="+mn-ea"/>
              </a:rPr>
              <a:t>40%</a:t>
            </a:r>
            <a:r>
              <a:rPr lang="zh-CN" altLang="en-US" dirty="0">
                <a:latin typeface="Times New Roman" panose="02020503050405090304" pitchFamily="18" charset="0"/>
                <a:cs typeface="Times New Roman" panose="02020503050405090304" pitchFamily="18" charset="0"/>
                <a:sym typeface="+mn-ea"/>
              </a:rPr>
              <a:t>，</a:t>
            </a:r>
            <a:endParaRPr lang="zh-CN" altLang="zh-CN" dirty="0">
              <a:latin typeface="Calibri" charset="0"/>
              <a:cs typeface="Times New Roman" panose="0202050305040509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tabLst>
                <a:tab pos="914400" algn="l"/>
              </a:tabLst>
            </a:pPr>
            <a:r>
              <a:rPr lang="zh-CN" altLang="zh-CN" dirty="0">
                <a:latin typeface="Times New Roman" panose="02020503050405090304" pitchFamily="18" charset="0"/>
                <a:cs typeface="Times New Roman" panose="02020503050405090304" pitchFamily="18" charset="0"/>
                <a:sym typeface="+mn-ea"/>
              </a:rPr>
              <a:t>在线教学期间，每单元需至少布置一次基于视听说课程的口头或书面作业（可通过在线教学平台发布和收集），检验学生的学习情况，计入线上学习表现成绩；</a:t>
            </a:r>
            <a:endParaRPr lang="zh-CN" altLang="zh-CN" dirty="0">
              <a:latin typeface="Calibri" charset="0"/>
              <a:cs typeface="Times New Roman" panose="02020503050405090304" pitchFamily="18" charset="0"/>
            </a:endParaRPr>
          </a:p>
          <a:p>
            <a:r>
              <a:rPr lang="en-US" altLang="zh-CN"/>
              <a:t>3. </a:t>
            </a:r>
            <a:r>
              <a:rPr lang="zh-CN" altLang="en-US"/>
              <a:t>期中测试内容及范围各位老师可根据教学情况决定。</a:t>
            </a:r>
            <a:endParaRPr lang="zh-CN" altLang="en-US"/>
          </a:p>
        </p:txBody>
      </p:sp>
    </p:spTree>
    <p:custDataLst>
      <p:tags r:id="rId1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1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i*1"/>
  <p:tag name="KSO_WM_UNIT_LAYERLEVEL" val="1"/>
  <p:tag name="KSO_WM_TAG_VERSION" val="1.0"/>
  <p:tag name="KSO_WM_BEAUTIFY_FLAG" val="#wm#"/>
  <p:tag name="KSO_WM_UNIT_TYPE" val="i"/>
  <p:tag name="KSO_WM_UNIT_INDEX" val="1"/>
  <p:tag name="KSO_WM_SLIDE_BACKGROUND_TYPE" val="general"/>
  <p:tag name="KSO_WM_SLIDE_BK_DARK_LIGHT" val="2"/>
</p:tagLst>
</file>

<file path=ppt/tags/tag1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i*2"/>
  <p:tag name="KSO_WM_UNIT_LAYERLEVEL" val="1"/>
  <p:tag name="KSO_WM_TAG_VERSION" val="1.0"/>
  <p:tag name="KSO_WM_BEAUTIFY_FLAG" val="#wm#"/>
  <p:tag name="KSO_WM_UNIT_TYPE" val="i"/>
  <p:tag name="KSO_WM_UNIT_INDEX" val="2"/>
  <p:tag name="KSO_WM_SLIDE_BACKGROUND_TYPE" val="general"/>
  <p:tag name="KSO_WM_SLIDE_BK_DARK_LIGHT" val="2"/>
</p:tagLst>
</file>

<file path=ppt/tags/tag1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i*3"/>
  <p:tag name="KSO_WM_UNIT_LAYERLEVEL" val="1"/>
  <p:tag name="KSO_WM_TAG_VERSION" val="1.0"/>
  <p:tag name="KSO_WM_BEAUTIFY_FLAG" val="#wm#"/>
  <p:tag name="KSO_WM_UNIT_TYPE" val="i"/>
  <p:tag name="KSO_WM_UNIT_INDEX" val="3"/>
  <p:tag name="KSO_WM_SLIDE_BACKGROUND_TYPE" val="general"/>
  <p:tag name="KSO_WM_SLIDE_BK_DARK_LIGHT" val="2"/>
</p:tagLst>
</file>

<file path=ppt/tags/tag1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i*4"/>
  <p:tag name="KSO_WM_UNIT_LAYERLEVEL" val="1"/>
  <p:tag name="KSO_WM_TAG_VERSION" val="1.0"/>
  <p:tag name="KSO_WM_BEAUTIFY_FLAG" val="#wm#"/>
  <p:tag name="KSO_WM_UNIT_TYPE" val="i"/>
  <p:tag name="KSO_WM_UNIT_INDEX" val="4"/>
  <p:tag name="KSO_WM_SLIDE_BACKGROUND_TYPE" val="general"/>
  <p:tag name="KSO_WM_SLIDE_BK_DARK_LIGHT" val="2"/>
</p:tagLst>
</file>

<file path=ppt/tags/tag1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i*5"/>
  <p:tag name="KSO_WM_UNIT_LAYERLEVEL" val="1"/>
  <p:tag name="KSO_WM_TAG_VERSION" val="1.0"/>
  <p:tag name="KSO_WM_BEAUTIFY_FLAG" val="#wm#"/>
  <p:tag name="KSO_WM_UNIT_TYPE" val="i"/>
  <p:tag name="KSO_WM_UNIT_INDEX" val="5"/>
  <p:tag name="KSO_WM_SLIDE_BACKGROUND_TYPE" val="general"/>
  <p:tag name="KSO_WM_SLIDE_BK_DARK_LIGHT" val="2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i*6"/>
  <p:tag name="KSO_WM_UNIT_LAYERLEVEL" val="1"/>
  <p:tag name="KSO_WM_TAG_VERSION" val="1.0"/>
  <p:tag name="KSO_WM_BEAUTIFY_FLAG" val="#wm#"/>
  <p:tag name="KSO_WM_UNIT_TYPE" val="i"/>
  <p:tag name="KSO_WM_UNIT_INDEX" val="6"/>
  <p:tag name="KSO_WM_SLIDE_BACKGROUND_TYPE" val="general"/>
  <p:tag name="KSO_WM_SLIDE_BK_DARK_LIGHT" val="2"/>
</p:tagLst>
</file>

<file path=ppt/tags/tag1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1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1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1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1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1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13*i*1"/>
  <p:tag name="KSO_WM_UNIT_LAYERLEVEL" val="1"/>
  <p:tag name="KSO_WM_TAG_VERSION" val="1.0"/>
  <p:tag name="KSO_WM_BEAUTIFY_FLAG" val="#wm#"/>
  <p:tag name="KSO_WM_UNIT_SUBTYPE" val="h"/>
  <p:tag name="KSO_WM_UNIT_BK_DARK_LIGHT" val="2"/>
  <p:tag name="KSO_WM_SLIDE_BACKGROUND_TYPE" val="frame"/>
  <p:tag name="KSO_WM_SLIDE_BK_DARK_LIGHT" val="2"/>
</p:tagLst>
</file>

<file path=ppt/tags/tag1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i*1"/>
  <p:tag name="KSO_WM_UNIT_LAYERLEVEL" val="1"/>
  <p:tag name="KSO_WM_TAG_VERSION" val="1.0"/>
  <p:tag name="KSO_WM_BEAUTIFY_FLAG" val="#wm#"/>
  <p:tag name="KSO_WM_UNIT_TYPE" val="i"/>
  <p:tag name="KSO_WM_UNIT_INDEX" val="1"/>
  <p:tag name="KSO_WM_SLIDE_BACKGROUND_TYPE" val="frame"/>
  <p:tag name="KSO_WM_SLIDE_BK_DARK_LIGHT" val="2"/>
</p:tagLst>
</file>

<file path=ppt/tags/tag1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i*2"/>
  <p:tag name="KSO_WM_UNIT_LAYERLEVEL" val="1"/>
  <p:tag name="KSO_WM_TAG_VERSION" val="1.0"/>
  <p:tag name="KSO_WM_BEAUTIFY_FLAG" val="#wm#"/>
  <p:tag name="KSO_WM_UNIT_TYPE" val="i"/>
  <p:tag name="KSO_WM_UNIT_INDEX" val="2"/>
  <p:tag name="KSO_WM_SLIDE_BACKGROUND_TYPE" val="frame"/>
  <p:tag name="KSO_WM_SLIDE_BK_DARK_LIGHT" val="2"/>
</p:tagLst>
</file>

<file path=ppt/tags/tag1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1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1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1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1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UNIT_BK_DARK_LIGHT" val="1"/>
  <p:tag name="KSO_WM_SLIDE_BACKGROUND_TYPE" val="leftRight"/>
  <p:tag name="KSO_WM_SLIDE_BK_DARK_LIGHT" val="2"/>
</p:tagLst>
</file>

<file path=ppt/tags/tag155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i*1"/>
  <p:tag name="KSO_WM_UNIT_LAYERLEVEL" val="1"/>
  <p:tag name="KSO_WM_TAG_VERSION" val="1.0"/>
  <p:tag name="KSO_WM_BEAUTIFY_FLAG" val="#wm#"/>
  <p:tag name="KSO_WM_UNIT_TYPE" val="i"/>
  <p:tag name="KSO_WM_UNIT_INDEX" val="1"/>
  <p:tag name="KSO_WM_SLIDE_BACKGROUND_TYPE" val="leftRight"/>
  <p:tag name="KSO_WM_SLIDE_BK_DARK_LIGHT" val="2"/>
</p:tagLst>
</file>

<file path=ppt/tags/tag1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i*2"/>
  <p:tag name="KSO_WM_UNIT_LAYERLEVEL" val="1"/>
  <p:tag name="KSO_WM_TAG_VERSION" val="1.0"/>
  <p:tag name="KSO_WM_BEAUTIFY_FLAG" val="#wm#"/>
  <p:tag name="KSO_WM_UNIT_TYPE" val="i"/>
  <p:tag name="KSO_WM_UNIT_INDEX" val="2"/>
  <p:tag name="KSO_WM_SLIDE_BACKGROUND_TYPE" val="leftRight"/>
  <p:tag name="KSO_WM_SLIDE_BK_DARK_LIGHT" val="2"/>
</p:tagLst>
</file>

<file path=ppt/tags/tag1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i*3"/>
  <p:tag name="KSO_WM_UNIT_LAYERLEVEL" val="1"/>
  <p:tag name="KSO_WM_TAG_VERSION" val="1.0"/>
  <p:tag name="KSO_WM_BEAUTIFY_FLAG" val="#wm#"/>
  <p:tag name="KSO_WM_UNIT_TYPE" val="i"/>
  <p:tag name="KSO_WM_UNIT_INDEX" val="3"/>
  <p:tag name="KSO_WM_SLIDE_BACKGROUND_TYPE" val="leftRight"/>
  <p:tag name="KSO_WM_SLIDE_BK_DARK_LIGHT" val="2"/>
</p:tagLst>
</file>

<file path=ppt/tags/tag1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i*4"/>
  <p:tag name="KSO_WM_UNIT_LAYERLEVEL" val="1"/>
  <p:tag name="KSO_WM_TAG_VERSION" val="1.0"/>
  <p:tag name="KSO_WM_BEAUTIFY_FLAG" val="#wm#"/>
  <p:tag name="KSO_WM_UNIT_TYPE" val="i"/>
  <p:tag name="KSO_WM_UNIT_INDEX" val="4"/>
  <p:tag name="KSO_WM_SLIDE_BACKGROUND_TYPE" val="leftRight"/>
  <p:tag name="KSO_WM_SLIDE_BK_DARK_LIGHT" val="2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i*5"/>
  <p:tag name="KSO_WM_UNIT_LAYERLEVEL" val="1"/>
  <p:tag name="KSO_WM_TAG_VERSION" val="1.0"/>
  <p:tag name="KSO_WM_BEAUTIFY_FLAG" val="#wm#"/>
  <p:tag name="KSO_WM_UNIT_TYPE" val="i"/>
  <p:tag name="KSO_WM_UNIT_INDEX" val="5"/>
  <p:tag name="KSO_WM_SLIDE_BACKGROUND_TYPE" val="leftRight"/>
  <p:tag name="KSO_WM_SLIDE_BK_DARK_LIGHT" val="2"/>
</p:tagLst>
</file>

<file path=ppt/tags/tag1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i*6"/>
  <p:tag name="KSO_WM_UNIT_LAYERLEVEL" val="1"/>
  <p:tag name="KSO_WM_TAG_VERSION" val="1.0"/>
  <p:tag name="KSO_WM_BEAUTIFY_FLAG" val="#wm#"/>
  <p:tag name="KSO_WM_UNIT_TYPE" val="i"/>
  <p:tag name="KSO_WM_UNIT_INDEX" val="6"/>
  <p:tag name="KSO_WM_SLIDE_BACKGROUND_TYPE" val="leftRight"/>
  <p:tag name="KSO_WM_SLIDE_BK_DARK_LIGHT" val="2"/>
</p:tagLst>
</file>

<file path=ppt/tags/tag1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UNIT_BK_DARK_LIGHT" val="1"/>
  <p:tag name="KSO_WM_SLIDE_BACKGROUND_TYPE" val="topBottom"/>
  <p:tag name="KSO_WM_SLIDE_BK_DARK_LIGHT" val="2"/>
</p:tagLst>
</file>

<file path=ppt/tags/tag169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i*1"/>
  <p:tag name="KSO_WM_UNIT_LAYERLEVEL" val="1"/>
  <p:tag name="KSO_WM_TAG_VERSION" val="1.0"/>
  <p:tag name="KSO_WM_BEAUTIFY_FLAG" val="#wm#"/>
  <p:tag name="KSO_WM_UNIT_TYPE" val="i"/>
  <p:tag name="KSO_WM_UNIT_INDEX" val="1"/>
  <p:tag name="KSO_WM_SLIDE_BACKGROUND_TYPE" val="topBottom"/>
  <p:tag name="KSO_WM_SLIDE_BK_DARK_LIGHT" val="2"/>
</p:tagLst>
</file>

<file path=ppt/tags/tag1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i*2"/>
  <p:tag name="KSO_WM_UNIT_LAYERLEVEL" val="1"/>
  <p:tag name="KSO_WM_TAG_VERSION" val="1.0"/>
  <p:tag name="KSO_WM_BEAUTIFY_FLAG" val="#wm#"/>
  <p:tag name="KSO_WM_UNIT_TYPE" val="i"/>
  <p:tag name="KSO_WM_UNIT_INDEX" val="2"/>
  <p:tag name="KSO_WM_SLIDE_BACKGROUND_TYPE" val="topBottom"/>
  <p:tag name="KSO_WM_SLIDE_BK_DARK_LIGHT" val="2"/>
</p:tagLst>
</file>

<file path=ppt/tags/tag1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i*3"/>
  <p:tag name="KSO_WM_UNIT_LAYERLEVEL" val="1"/>
  <p:tag name="KSO_WM_TAG_VERSION" val="1.0"/>
  <p:tag name="KSO_WM_BEAUTIFY_FLAG" val="#wm#"/>
  <p:tag name="KSO_WM_UNIT_TYPE" val="i"/>
  <p:tag name="KSO_WM_UNIT_INDEX" val="3"/>
  <p:tag name="KSO_WM_SLIDE_BACKGROUND_TYPE" val="topBottom"/>
  <p:tag name="KSO_WM_SLIDE_BK_DARK_LIGHT" val="2"/>
</p:tagLst>
</file>

<file path=ppt/tags/tag1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i*4"/>
  <p:tag name="KSO_WM_UNIT_LAYERLEVEL" val="1"/>
  <p:tag name="KSO_WM_TAG_VERSION" val="1.0"/>
  <p:tag name="KSO_WM_BEAUTIFY_FLAG" val="#wm#"/>
  <p:tag name="KSO_WM_UNIT_TYPE" val="i"/>
  <p:tag name="KSO_WM_UNIT_INDEX" val="4"/>
  <p:tag name="KSO_WM_SLIDE_BACKGROUND_TYPE" val="topBottom"/>
  <p:tag name="KSO_WM_SLIDE_BK_DARK_LIGHT" val="2"/>
</p:tagLst>
</file>

<file path=ppt/tags/tag1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i*5"/>
  <p:tag name="KSO_WM_UNIT_LAYERLEVEL" val="1"/>
  <p:tag name="KSO_WM_TAG_VERSION" val="1.0"/>
  <p:tag name="KSO_WM_BEAUTIFY_FLAG" val="#wm#"/>
  <p:tag name="KSO_WM_UNIT_TYPE" val="i"/>
  <p:tag name="KSO_WM_UNIT_INDEX" val="5"/>
  <p:tag name="KSO_WM_SLIDE_BACKGROUND_TYPE" val="topBottom"/>
  <p:tag name="KSO_WM_SLIDE_BK_DARK_LIGHT" val="2"/>
</p:tagLst>
</file>

<file path=ppt/tags/tag1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i*6"/>
  <p:tag name="KSO_WM_UNIT_LAYERLEVEL" val="1"/>
  <p:tag name="KSO_WM_TAG_VERSION" val="1.0"/>
  <p:tag name="KSO_WM_BEAUTIFY_FLAG" val="#wm#"/>
  <p:tag name="KSO_WM_UNIT_TYPE" val="i"/>
  <p:tag name="KSO_WM_UNIT_INDEX" val="6"/>
  <p:tag name="KSO_WM_SLIDE_BACKGROUND_TYPE" val="topBottom"/>
  <p:tag name="KSO_WM_SLIDE_BK_DARK_LIGHT" val="2"/>
</p:tagLst>
</file>

<file path=ppt/tags/tag1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UNIT_BK_DARK_LIGHT" val="1"/>
  <p:tag name="KSO_WM_SLIDE_BACKGROUND_TYPE" val="bottomTop"/>
  <p:tag name="KSO_WM_SLIDE_BK_DARK_LIGHT" val="2"/>
</p:tagLst>
</file>

<file path=ppt/tags/tag183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i*1"/>
  <p:tag name="KSO_WM_UNIT_LAYERLEVEL" val="1"/>
  <p:tag name="KSO_WM_TAG_VERSION" val="1.0"/>
  <p:tag name="KSO_WM_BEAUTIFY_FLAG" val="#wm#"/>
  <p:tag name="KSO_WM_UNIT_TYPE" val="i"/>
  <p:tag name="KSO_WM_UNIT_INDEX" val="1"/>
  <p:tag name="KSO_WM_SLIDE_BACKGROUND_TYPE" val="bottomTop"/>
  <p:tag name="KSO_WM_SLIDE_BK_DARK_LIGHT" val="2"/>
</p:tagLst>
</file>

<file path=ppt/tags/tag1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i*2"/>
  <p:tag name="KSO_WM_UNIT_LAYERLEVEL" val="1"/>
  <p:tag name="KSO_WM_TAG_VERSION" val="1.0"/>
  <p:tag name="KSO_WM_BEAUTIFY_FLAG" val="#wm#"/>
  <p:tag name="KSO_WM_UNIT_TYPE" val="i"/>
  <p:tag name="KSO_WM_UNIT_INDEX" val="2"/>
  <p:tag name="KSO_WM_SLIDE_BACKGROUND_TYPE" val="bottomTop"/>
  <p:tag name="KSO_WM_SLIDE_BK_DARK_LIGHT" val="2"/>
</p:tagLst>
</file>

<file path=ppt/tags/tag1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i*3"/>
  <p:tag name="KSO_WM_UNIT_LAYERLEVEL" val="1"/>
  <p:tag name="KSO_WM_TAG_VERSION" val="1.0"/>
  <p:tag name="KSO_WM_BEAUTIFY_FLAG" val="#wm#"/>
  <p:tag name="KSO_WM_UNIT_TYPE" val="i"/>
  <p:tag name="KSO_WM_UNIT_INDEX" val="3"/>
  <p:tag name="KSO_WM_SLIDE_BACKGROUND_TYPE" val="bottomTop"/>
  <p:tag name="KSO_WM_SLIDE_BK_DARK_LIGHT" val="2"/>
</p:tagLst>
</file>

<file path=ppt/tags/tag1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i*4"/>
  <p:tag name="KSO_WM_UNIT_LAYERLEVEL" val="1"/>
  <p:tag name="KSO_WM_TAG_VERSION" val="1.0"/>
  <p:tag name="KSO_WM_BEAUTIFY_FLAG" val="#wm#"/>
  <p:tag name="KSO_WM_UNIT_TYPE" val="i"/>
  <p:tag name="KSO_WM_UNIT_INDEX" val="4"/>
  <p:tag name="KSO_WM_SLIDE_BACKGROUND_TYPE" val="bottomTop"/>
  <p:tag name="KSO_WM_SLIDE_BK_DARK_LIGHT" val="2"/>
</p:tagLst>
</file>

<file path=ppt/tags/tag1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i*5"/>
  <p:tag name="KSO_WM_UNIT_LAYERLEVEL" val="1"/>
  <p:tag name="KSO_WM_TAG_VERSION" val="1.0"/>
  <p:tag name="KSO_WM_BEAUTIFY_FLAG" val="#wm#"/>
  <p:tag name="KSO_WM_UNIT_TYPE" val="i"/>
  <p:tag name="KSO_WM_UNIT_INDEX" val="5"/>
  <p:tag name="KSO_WM_SLIDE_BACKGROUND_TYPE" val="bottomTop"/>
  <p:tag name="KSO_WM_SLIDE_BK_DARK_LIGHT" val="2"/>
</p:tagLst>
</file>

<file path=ppt/tags/tag1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i*6"/>
  <p:tag name="KSO_WM_UNIT_LAYERLEVEL" val="1"/>
  <p:tag name="KSO_WM_TAG_VERSION" val="1.0"/>
  <p:tag name="KSO_WM_BEAUTIFY_FLAG" val="#wm#"/>
  <p:tag name="KSO_WM_UNIT_TYPE" val="i"/>
  <p:tag name="KSO_WM_UNIT_INDEX" val="6"/>
  <p:tag name="KSO_WM_SLIDE_BACKGROUND_TYPE" val="bottomTop"/>
  <p:tag name="KSO_WM_SLIDE_BK_DARK_LIGHT" val="2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UNIT_BK_DARK_LIGHT" val="1"/>
  <p:tag name="KSO_WM_SLIDE_BACKGROUND_TYPE" val="navigation"/>
  <p:tag name="KSO_WM_SLIDE_BK_DARK_LIGHT" val="2"/>
</p:tagLst>
</file>

<file path=ppt/tags/tag197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i*2"/>
  <p:tag name="KSO_WM_UNIT_LAYERLEVEL" val="1"/>
  <p:tag name="KSO_WM_TAG_VERSION" val="1.0"/>
  <p:tag name="KSO_WM_BEAUTIFY_FLAG" val="#wm#"/>
  <p:tag name="KSO_WM_UNIT_TYPE" val="i"/>
  <p:tag name="KSO_WM_UNIT_INDEX" val="2"/>
  <p:tag name="KSO_WM_SLIDE_BACKGROUND_TYPE" val="navigation"/>
  <p:tag name="KSO_WM_SLIDE_BK_DARK_LIGHT" val="2"/>
</p:tagLst>
</file>

<file path=ppt/tags/tag1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i*3"/>
  <p:tag name="KSO_WM_UNIT_LAYERLEVEL" val="1"/>
  <p:tag name="KSO_WM_TAG_VERSION" val="1.0"/>
  <p:tag name="KSO_WM_BEAUTIFY_FLAG" val="#wm#"/>
  <p:tag name="KSO_WM_UNIT_TYPE" val="i"/>
  <p:tag name="KSO_WM_UNIT_INDEX" val="3"/>
  <p:tag name="KSO_WM_SLIDE_BACKGROUND_TYPE" val="navigation"/>
  <p:tag name="KSO_WM_SLIDE_BK_DARK_LIGHT" val="2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i*4"/>
  <p:tag name="KSO_WM_UNIT_LAYERLEVEL" val="1"/>
  <p:tag name="KSO_WM_TAG_VERSION" val="1.0"/>
  <p:tag name="KSO_WM_BEAUTIFY_FLAG" val="#wm#"/>
  <p:tag name="KSO_WM_UNIT_TYPE" val="i"/>
  <p:tag name="KSO_WM_UNIT_INDEX" val="4"/>
  <p:tag name="KSO_WM_SLIDE_BACKGROUND_TYPE" val="navigation"/>
  <p:tag name="KSO_WM_SLIDE_BK_DARK_LIGHT" val="2"/>
</p:tagLst>
</file>

<file path=ppt/tags/tag2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i*5"/>
  <p:tag name="KSO_WM_UNIT_LAYERLEVEL" val="1"/>
  <p:tag name="KSO_WM_TAG_VERSION" val="1.0"/>
  <p:tag name="KSO_WM_BEAUTIFY_FLAG" val="#wm#"/>
  <p:tag name="KSO_WM_UNIT_TYPE" val="i"/>
  <p:tag name="KSO_WM_UNIT_INDEX" val="5"/>
  <p:tag name="KSO_WM_SLIDE_BACKGROUND_TYPE" val="navigation"/>
  <p:tag name="KSO_WM_SLIDE_BK_DARK_LIGHT" val="2"/>
</p:tagLst>
</file>

<file path=ppt/tags/tag2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i*6"/>
  <p:tag name="KSO_WM_UNIT_LAYERLEVEL" val="1"/>
  <p:tag name="KSO_WM_TAG_VERSION" val="1.0"/>
  <p:tag name="KSO_WM_BEAUTIFY_FLAG" val="#wm#"/>
  <p:tag name="KSO_WM_UNIT_TYPE" val="i"/>
  <p:tag name="KSO_WM_UNIT_INDEX" val="6"/>
  <p:tag name="KSO_WM_SLIDE_BACKGROUND_TYPE" val="navigation"/>
  <p:tag name="KSO_WM_SLIDE_BK_DARK_LIGHT" val="2"/>
</p:tagLst>
</file>

<file path=ppt/tags/tag2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2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2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2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2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2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2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2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UNIT_BK_DARK_LIGHT" val="2"/>
  <p:tag name="KSO_WM_SLIDE_BACKGROUND_TYPE" val="belt"/>
  <p:tag name="KSO_WM_SLIDE_BK_DARK_LIGHT" val="1"/>
</p:tagLst>
</file>

<file path=ppt/tags/tag212.xml><?xml version="1.0" encoding="utf-8"?>
<p:tagLst xmlns:p="http://schemas.openxmlformats.org/presentationml/2006/main">
  <p:tag name="KSO_WM_SLIDE_BACKGROUND_TYPE" val="belt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2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i*1"/>
  <p:tag name="KSO_WM_UNIT_LAYERLEVEL" val="1"/>
  <p:tag name="KSO_WM_TAG_VERSION" val="1.0"/>
  <p:tag name="KSO_WM_BEAUTIFY_FLAG" val="#wm#"/>
  <p:tag name="KSO_WM_UNIT_TYPE" val="i"/>
  <p:tag name="KSO_WM_UNIT_INDEX" val="1"/>
  <p:tag name="KSO_WM_SLIDE_BACKGROUND_TYPE" val="belt"/>
  <p:tag name="KSO_WM_SLIDE_BK_DARK_LIGHT" val="1"/>
</p:tagLst>
</file>

<file path=ppt/tags/tag2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i*1"/>
  <p:tag name="KSO_WM_UNIT_LAYERLEVEL" val="1"/>
  <p:tag name="KSO_WM_TAG_VERSION" val="1.0"/>
  <p:tag name="KSO_WM_BEAUTIFY_FLAG" val="#wm#"/>
  <p:tag name="KSO_WM_UNIT_TYPE" val="i"/>
  <p:tag name="KSO_WM_UNIT_INDEX" val="1"/>
  <p:tag name="KSO_WM_SLIDE_BACKGROUND_TYPE" val="belt"/>
  <p:tag name="KSO_WM_SLIDE_BK_DARK_LIGHT" val="1"/>
</p:tagLst>
</file>

<file path=ppt/tags/tag2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1"/>
</p:tagLst>
</file>

<file path=ppt/tags/tag2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1"/>
</p:tagLst>
</file>

<file path=ppt/tags/tag2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1"/>
</p:tagLst>
</file>

<file path=ppt/tags/tag2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1"/>
</p:tagLst>
</file>

<file path=ppt/tags/tag2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1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20.xml><?xml version="1.0" encoding="utf-8"?>
<p:tagLst xmlns:p="http://schemas.openxmlformats.org/presentationml/2006/main">
  <p:tag name="KSO_WM_TAG_VERSION" val="1.0"/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EMPLATE_CATEGORY" val="custom"/>
  <p:tag name="KSO_WM_TEMPLATE_INDEX" val="20177118"/>
</p:tagLst>
</file>

<file path=ppt/tags/tag221.xml><?xml version="1.0" encoding="utf-8"?>
<p:tagLst xmlns:p="http://schemas.openxmlformats.org/presentationml/2006/main">
  <p:tag name="KSO_WM_TAG_VERSION" val="1.0"/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EMPLATE_CATEGORY" val="custom"/>
  <p:tag name="KSO_WM_TEMPLATE_INDEX" val="20177118"/>
</p:tagLst>
</file>

<file path=ppt/tags/tag2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25.xml><?xml version="1.0" encoding="utf-8"?>
<p:tagLst xmlns:p="http://schemas.openxmlformats.org/presentationml/2006/main">
  <p:tag name="KSO_WM_TAG_VERSION" val="1.0"/>
  <p:tag name="KSO_WM_BEAUTIFY_FLAG" val="#wm#"/>
  <p:tag name="KSO_WM_COMBINE_RELATE_SLIDE_ID" val="background20176429_1"/>
  <p:tag name="KSO_WM_TEMPLATE_CATEGORY" val="custom"/>
  <p:tag name="KSO_WM_TEMPLATE_INDEX" val="20177118"/>
  <p:tag name="KSO_WM_TEMPLATE_SUBCATEGORY" val="0"/>
  <p:tag name="KSO_WM_TEMPLATE_THUMBS_INDEX" val="1、5、8、11、14、19、25、28、29、30、32"/>
  <p:tag name="KSO_WM_TEMPLATE_MASTER_TYPE" val="1"/>
  <p:tag name="KSO_WM_TEMPLATE_COLOR_TYPE" val="1"/>
  <p:tag name="KSO_WM_TEMPLATE_MASTER_THUMB_INDEX" val="12"/>
</p:tagLst>
</file>

<file path=ppt/tags/tag226.xml><?xml version="1.0" encoding="utf-8"?>
<p:tagLst xmlns:p="http://schemas.openxmlformats.org/presentationml/2006/main">
  <p:tag name="KSO_WM_TAG_VERSION" val="1.0"/>
  <p:tag name="KSO_WM_BEAUTIFY_FLAG" val="#wm#"/>
  <p:tag name="KSO_WM_UNIT_TYPE" val="a"/>
  <p:tag name="KSO_WM_UNIT_INDEX" val="1"/>
  <p:tag name="KSO_WM_UNIT_LAYERLEVEL" val="1"/>
  <p:tag name="KSO_WM_UNIT_VALUE" val="68"/>
  <p:tag name="KSO_WM_UNIT_ISCONTENTSTITLE" val="0"/>
  <p:tag name="KSO_WM_UNIT_HIGHLIGHT" val="0"/>
  <p:tag name="KSO_WM_UNIT_COMPATIBLE" val="0"/>
  <p:tag name="KSO_WM_UNIT_PRESET_TEXT" val="浅色繁花计划书"/>
  <p:tag name="KSO_WM_TEMPLATE_CATEGORY" val="custom"/>
  <p:tag name="KSO_WM_TEMPLATE_INDEX" val="20177118"/>
  <p:tag name="KSO_WM_UNIT_ID" val="custom20177118_1*a*1"/>
  <p:tag name="KSO_WM_UNIT_NOCLEAR" val="0"/>
  <p:tag name="KSO_WM_UNIT_DIAGRAM_ISNUMVISUAL" val="0"/>
  <p:tag name="KSO_WM_UNIT_DIAGRAM_ISREFERUNIT" val="0"/>
  <p:tag name="KSO_WM_UNIT_ISNUMDGMTITLE" val="0"/>
</p:tagLst>
</file>

<file path=ppt/tags/tag227.xml><?xml version="1.0" encoding="utf-8"?>
<p:tagLst xmlns:p="http://schemas.openxmlformats.org/presentationml/2006/main">
  <p:tag name="KSO_WM_TAG_VERSION" val="1.0"/>
  <p:tag name="KSO_WM_BEAUTIFY_FLAG" val="#wm#"/>
  <p:tag name="KSO_WM_UNIT_TYPE" val="b"/>
  <p:tag name="KSO_WM_UNIT_INDEX" val="1"/>
  <p:tag name="KSO_WM_UNIT_LAYERLEVEL" val="1"/>
  <p:tag name="KSO_WM_UNIT_VALUE" val="11"/>
  <p:tag name="KSO_WM_UNIT_ISCONTENTSTITLE" val="0"/>
  <p:tag name="KSO_WM_UNIT_HIGHLIGHT" val="0"/>
  <p:tag name="KSO_WM_UNIT_COMPATIBLE" val="1"/>
  <p:tag name="KSO_WM_TEMPLATE_CATEGORY" val="custom"/>
  <p:tag name="KSO_WM_TEMPLATE_INDEX" val="20177118"/>
  <p:tag name="KSO_WM_UNIT_ID" val="custom20177118_1*b*1"/>
  <p:tag name="KSO_WM_UNIT_PRESET_TEXT" val="点击此处可添加副标题"/>
  <p:tag name="KSO_WM_UNIT_NOCLEAR" val="0"/>
  <p:tag name="KSO_WM_UNIT_DIAGRAM_ISNUMVISUAL" val="0"/>
  <p:tag name="KSO_WM_UNIT_DIAGRAM_ISREFERUNIT" val="0"/>
  <p:tag name="KSO_WM_UNIT_ISNUMDGMTITLE" val="0"/>
</p:tagLst>
</file>

<file path=ppt/tags/tag228.xml><?xml version="1.0" encoding="utf-8"?>
<p:tagLst xmlns:p="http://schemas.openxmlformats.org/presentationml/2006/main">
  <p:tag name="KSO_WM_UNIT_ISCONTENTSTITLE" val="0"/>
  <p:tag name="KSO_WM_UNIT_PRESET_TEXT" val="汇报人姓名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2"/>
  <p:tag name="KSO_WM_UNIT_ID" val="custom20177118_1*b*2"/>
  <p:tag name="KSO_WM_TEMPLATE_CATEGORY" val="custom"/>
  <p:tag name="KSO_WM_TEMPLATE_INDEX" val="20177118"/>
  <p:tag name="KSO_WM_UNIT_LAYERLEVEL" val="1"/>
  <p:tag name="KSO_WM_TAG_VERSION" val="1.0"/>
  <p:tag name="KSO_WM_BEAUTIFY_FLAG" val="#wm#"/>
  <p:tag name="KSO_WM_UNIT_ISNUMDGMTITLE" val="0"/>
</p:tagLst>
</file>

<file path=ppt/tags/tag229.xml><?xml version="1.0" encoding="utf-8"?>
<p:tagLst xmlns:p="http://schemas.openxmlformats.org/presentationml/2006/main">
  <p:tag name="KSO_WM_UNIT_ISCONTENTSTITLE" val="0"/>
  <p:tag name="KSO_WM_UNIT_PRESET_TEXT" val="汇报日期"/>
  <p:tag name="KSO_WM_UNIT_NOCLEAR" val="0"/>
  <p:tag name="KSO_WM_UNIT_VALUE" val="9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3"/>
  <p:tag name="KSO_WM_UNIT_ID" val="custom20177118_1*b*3"/>
  <p:tag name="KSO_WM_TEMPLATE_CATEGORY" val="custom"/>
  <p:tag name="KSO_WM_TEMPLATE_INDEX" val="20177118"/>
  <p:tag name="KSO_WM_UNIT_LAYERLEVEL" val="1"/>
  <p:tag name="KSO_WM_TAG_VERSION" val="1.0"/>
  <p:tag name="KSO_WM_BEAUTIFY_FLAG" val="#wm#"/>
  <p:tag name="KSO_WM_UNIT_ISNUMDGMTITLE" val="0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30.xml><?xml version="1.0" encoding="utf-8"?>
<p:tagLst xmlns:p="http://schemas.openxmlformats.org/presentationml/2006/main">
  <p:tag name="KSO_WM_TAG_VERSION" val="1.0"/>
  <p:tag name="KSO_WM_SLIDE_ITEM_CNT" val="0"/>
  <p:tag name="KSO_WM_SLIDE_LAYOUT" val="a_b"/>
  <p:tag name="KSO_WM_SLIDE_LAYOUT_CNT" val="1_3"/>
  <p:tag name="KSO_WM_SLIDE_TYPE" val="title"/>
  <p:tag name="KSO_WM_BEAUTIFY_FLAG" val="#wm#"/>
  <p:tag name="KSO_WM_COMBINE_RELATE_SLIDE_ID" val="background20176429_1"/>
  <p:tag name="KSO_WM_TEMPLATE_CATEGORY" val="custom"/>
  <p:tag name="KSO_WM_TEMPLATE_INDEX" val="20177118"/>
  <p:tag name="KSO_WM_SLIDE_ID" val="custom20177118_1"/>
  <p:tag name="KSO_WM_SLIDE_INDEX" val="1"/>
  <p:tag name="KSO_WM_TEMPLATE_SUBCATEGORY" val="17"/>
  <p:tag name="KSO_WM_TEMPLATE_THUMBS_INDEX" val="1、3、5、8、13、16、19、25、28、30、32"/>
  <p:tag name="KSO_WM_SLIDE_SUBTYPE" val="pureTxt"/>
  <p:tag name="KSO_WM_TEMPLATE_MASTER_TYPE" val="1"/>
  <p:tag name="KSO_WM_TEMPLATE_COLOR_TYPE" val="1"/>
  <p:tag name="KSO_WM_TEMPLATE_MASTER_THUMB_INDEX" val="12"/>
</p:tagLst>
</file>

<file path=ppt/tags/tag231.xml><?xml version="1.0" encoding="utf-8"?>
<p:tagLst xmlns:p="http://schemas.openxmlformats.org/presentationml/2006/main">
  <p:tag name="KSO_WM_BEAUTIFY_FLAG" val="#wm#"/>
  <p:tag name="KSO_WM_TEMPLATE_CATEGORY" val="custom"/>
  <p:tag name="KSO_WM_TEMPLATE_INDEX" val="20177118"/>
</p:tagLst>
</file>

<file path=ppt/tags/tag232.xml><?xml version="1.0" encoding="utf-8"?>
<p:tagLst xmlns:p="http://schemas.openxmlformats.org/presentationml/2006/main">
  <p:tag name="KSO_WM_TEMPLATE_CATEGORY" val="custom"/>
  <p:tag name="KSO_WM_TEMPLATE_INDEX" val="20177118"/>
</p:tagLst>
</file>

<file path=ppt/tags/tag233.xml><?xml version="1.0" encoding="utf-8"?>
<p:tagLst xmlns:p="http://schemas.openxmlformats.org/presentationml/2006/main">
  <p:tag name="KSO_WM_TEMPLATE_CATEGORY" val="custom"/>
  <p:tag name="KSO_WM_TEMPLATE_INDEX" val="20177118"/>
</p:tagLst>
</file>

<file path=ppt/tags/tag234.xml><?xml version="1.0" encoding="utf-8"?>
<p:tagLst xmlns:p="http://schemas.openxmlformats.org/presentationml/2006/main">
  <p:tag name="KSO_WM_TEMPLATE_CATEGORY" val="custom"/>
  <p:tag name="KSO_WM_TEMPLATE_INDEX" val="20177118"/>
</p:tagLst>
</file>

<file path=ppt/tags/tag235.xml><?xml version="1.0" encoding="utf-8"?>
<p:tagLst xmlns:p="http://schemas.openxmlformats.org/presentationml/2006/main">
  <p:tag name="KSO_WM_TEMPLATE_CATEGORY" val="custom"/>
  <p:tag name="KSO_WM_TEMPLATE_INDEX" val="20177118"/>
</p:tagLst>
</file>

<file path=ppt/tags/tag236.xml><?xml version="1.0" encoding="utf-8"?>
<p:tagLst xmlns:p="http://schemas.openxmlformats.org/presentationml/2006/main">
  <p:tag name="KSO_WM_TEMPLATE_CATEGORY" val="custom"/>
  <p:tag name="KSO_WM_TEMPLATE_INDEX" val="20177118"/>
</p:tagLst>
</file>

<file path=ppt/tags/tag237.xml><?xml version="1.0" encoding="utf-8"?>
<p:tagLst xmlns:p="http://schemas.openxmlformats.org/presentationml/2006/main">
  <p:tag name="KSO_WM_TEMPLATE_CATEGORY" val="custom"/>
  <p:tag name="KSO_WM_TEMPLATE_INDEX" val="20177118"/>
</p:tagLst>
</file>

<file path=ppt/tags/tag238.xml><?xml version="1.0" encoding="utf-8"?>
<p:tagLst xmlns:p="http://schemas.openxmlformats.org/presentationml/2006/main">
  <p:tag name="KSO_WM_TEMPLATE_CATEGORY" val="custom"/>
  <p:tag name="KSO_WM_TEMPLATE_INDEX" val="20177118"/>
</p:tagLst>
</file>

<file path=ppt/tags/tag239.xml><?xml version="1.0" encoding="utf-8"?>
<p:tagLst xmlns:p="http://schemas.openxmlformats.org/presentationml/2006/main">
  <p:tag name="KSO_WM_TEMPLATE_CATEGORY" val="custom"/>
  <p:tag name="KSO_WM_TEMPLATE_INDEX" val="20177118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40.xml><?xml version="1.0" encoding="utf-8"?>
<p:tagLst xmlns:p="http://schemas.openxmlformats.org/presentationml/2006/main">
  <p:tag name="KSO_WM_TEMPLATE_CATEGORY" val="custom"/>
  <p:tag name="KSO_WM_TEMPLATE_INDEX" val="20177118"/>
</p:tagLst>
</file>

<file path=ppt/tags/tag241.xml><?xml version="1.0" encoding="utf-8"?>
<p:tagLst xmlns:p="http://schemas.openxmlformats.org/presentationml/2006/main">
  <p:tag name="KSO_WM_TEMPLATE_CATEGORY" val="custom"/>
  <p:tag name="KSO_WM_TEMPLATE_INDEX" val="20177118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  <p:tag name="KSO_WM_UNIT_LARGE_SHAPE" val="1"/>
</p:tagLst>
</file>

<file path=ppt/tags/tag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  <p:tag name="KSO_WM_UNIT_LARGE_SHAPE" val="1"/>
</p:tagLst>
</file>

<file path=ppt/tags/tag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1_Office 主题​​">
  <a:themeElements>
    <a:clrScheme name="自定义 116">
      <a:dk1>
        <a:srgbClr val="000000"/>
      </a:dk1>
      <a:lt1>
        <a:srgbClr val="FFFFFF"/>
      </a:lt1>
      <a:dk2>
        <a:srgbClr val="A4D5CF"/>
      </a:dk2>
      <a:lt2>
        <a:srgbClr val="DFF4F2"/>
      </a:lt2>
      <a:accent1>
        <a:srgbClr val="3C8178"/>
      </a:accent1>
      <a:accent2>
        <a:srgbClr val="007B87"/>
      </a:accent2>
      <a:accent3>
        <a:srgbClr val="007297"/>
      </a:accent3>
      <a:accent4>
        <a:srgbClr val="12659F"/>
      </a:accent4>
      <a:accent5>
        <a:srgbClr val="4F5296"/>
      </a:accent5>
      <a:accent6>
        <a:srgbClr val="783C81"/>
      </a:accent6>
      <a:hlink>
        <a:srgbClr val="658BD5"/>
      </a:hlink>
      <a:folHlink>
        <a:srgbClr val="9F69A3"/>
      </a:folHlink>
    </a:clrScheme>
    <a:fontScheme name="自定义 1">
      <a:majorFont>
        <a:latin typeface="微软雅黑"/>
        <a:ea typeface="汉仪旗黑-85S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自定义 116">
    <a:dk1>
      <a:srgbClr val="000000"/>
    </a:dk1>
    <a:lt1>
      <a:srgbClr val="FFFFFF"/>
    </a:lt1>
    <a:dk2>
      <a:srgbClr val="A4D5CF"/>
    </a:dk2>
    <a:lt2>
      <a:srgbClr val="DFF4F2"/>
    </a:lt2>
    <a:accent1>
      <a:srgbClr val="3C8178"/>
    </a:accent1>
    <a:accent2>
      <a:srgbClr val="007B87"/>
    </a:accent2>
    <a:accent3>
      <a:srgbClr val="007297"/>
    </a:accent3>
    <a:accent4>
      <a:srgbClr val="12659F"/>
    </a:accent4>
    <a:accent5>
      <a:srgbClr val="4F5296"/>
    </a:accent5>
    <a:accent6>
      <a:srgbClr val="783C81"/>
    </a:accent6>
    <a:hlink>
      <a:srgbClr val="658BD5"/>
    </a:hlink>
    <a:folHlink>
      <a:srgbClr val="9F69A3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2062</Words>
  <Application>WPS 文字</Application>
  <PresentationFormat>宽屏</PresentationFormat>
  <Paragraphs>162</Paragraphs>
  <Slides>12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29" baseType="lpstr">
      <vt:lpstr>Arial</vt:lpstr>
      <vt:lpstr>方正书宋_GBK</vt:lpstr>
      <vt:lpstr>Wingdings</vt:lpstr>
      <vt:lpstr>微软雅黑</vt:lpstr>
      <vt:lpstr>汉仪旗黑KW</vt:lpstr>
      <vt:lpstr>汉仪旗黑-85S</vt:lpstr>
      <vt:lpstr>苹方-简</vt:lpstr>
      <vt:lpstr>华文琥珀</vt:lpstr>
      <vt:lpstr>宋体-简</vt:lpstr>
      <vt:lpstr>Times New Roman</vt:lpstr>
      <vt:lpstr>Calibri</vt:lpstr>
      <vt:lpstr>Helvetica Neue</vt:lpstr>
      <vt:lpstr>汉仪超级战甲W</vt:lpstr>
      <vt:lpstr>宋体</vt:lpstr>
      <vt:lpstr>Arial Unicode MS</vt:lpstr>
      <vt:lpstr>汉仪书宋二KW</vt:lpstr>
      <vt:lpstr>1_Office 主题​​</vt:lpstr>
      <vt:lpstr>  </vt:lpstr>
      <vt:lpstr>成员表</vt:lpstr>
      <vt:lpstr>PowerPoint 演示文稿</vt:lpstr>
      <vt:lpstr> 指导精神：</vt:lpstr>
      <vt:lpstr>上课原则</vt:lpstr>
      <vt:lpstr>PowerPoint 演示文稿</vt:lpstr>
      <vt:lpstr>PowerPoint 演示文稿</vt:lpstr>
      <vt:lpstr>PowerPoint 演示文稿</vt:lpstr>
      <vt:lpstr>课程考核方式（英语听力A4）</vt:lpstr>
      <vt:lpstr>教材问题：</vt:lpstr>
      <vt:lpstr>常见其他问题与解答 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rikasmac</dc:creator>
  <cp:lastModifiedBy>rikasmac</cp:lastModifiedBy>
  <cp:revision>9</cp:revision>
  <dcterms:created xsi:type="dcterms:W3CDTF">2020-02-16T08:29:05Z</dcterms:created>
  <dcterms:modified xsi:type="dcterms:W3CDTF">2020-02-16T08:29:05Z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2052-1.9.1.2994</vt:lpwstr>
  </property>
</Properties>
</file>